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63" r:id="rId2"/>
    <p:sldId id="264" r:id="rId3"/>
    <p:sldId id="256" r:id="rId4"/>
    <p:sldId id="257" r:id="rId5"/>
    <p:sldId id="259" r:id="rId6"/>
    <p:sldId id="262" r:id="rId7"/>
    <p:sldId id="260" r:id="rId8"/>
    <p:sldId id="258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3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6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pPr/>
              <a:t>9/12/2014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pPr/>
              <a:t>9/12/2014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pPr/>
              <a:t>9/12/2014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pPr/>
              <a:t>9/12/2014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pPr/>
              <a:t>9/12/2014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pPr/>
              <a:t>9/12/2014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pPr/>
              <a:t>9/12/2014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pPr/>
              <a:t>9/12/2014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pPr/>
              <a:t>9/12/2014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pPr/>
              <a:t>9/12/2014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pPr/>
              <a:t>9/12/2014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pPr/>
              <a:t>9/12/2014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s2VBFB0MCj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THE BELL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in your argument paper to your class tray!</a:t>
            </a:r>
          </a:p>
          <a:p>
            <a:endParaRPr lang="en-US" dirty="0"/>
          </a:p>
          <a:p>
            <a:r>
              <a:rPr lang="en-US" dirty="0" smtClean="0"/>
              <a:t>Any late work should go into the late tray (it’s at the very bottom!)</a:t>
            </a:r>
          </a:p>
          <a:p>
            <a:endParaRPr lang="en-US" dirty="0"/>
          </a:p>
          <a:p>
            <a:r>
              <a:rPr lang="en-US" dirty="0" smtClean="0"/>
              <a:t>Get your vocab book out and open it to UNIT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91259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 to VOCAB UNIT 2!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introduction you will complete the synonym and antonym section in your book!</a:t>
            </a:r>
            <a:endParaRPr lang="en-US" dirty="0"/>
          </a:p>
        </p:txBody>
      </p:sp>
      <p:sp>
        <p:nvSpPr>
          <p:cNvPr id="8194" name="AutoShape 2" descr="data:image/jpeg;base64,/9j/4AAQSkZJRgABAQAAAQABAAD/2wCEAAkGBxQQEhUUExQWFhQWGRwXGBgWGRwYHBkaHhsYGxocHhgdHCggIhwlGyAYIjIhJSkrLi4vGB8zODMsNygtLisBCgoKDg0OGxAQGywkICQsLCw0LCwsLC8sLC80LCwsMCwsLCwsLCwsLCwsLCwsLCwsLCwsLCwsLCwsLCwsLCwsLP/AABEIAK0BJAMBEQACEQEDEQH/xAAcAAEAAgMBAQEAAAAAAAAAAAAABgcDBAUCAQj/xABHEAACAQMDAQYEAwQIBAILAAABAgMABBEFEiExBgcTQVFhIjJxgRRCkSMzUqEkYnKCkqKx0RVTwfBD4QgWFzVUY3OjssLS/8QAGwEBAAIDAQEAAAAAAAAAAAAAAAMEAQIFBgf/xAA7EQACAQMCAwQJAgQFBQAAAAAAAQIDBBESMQUhQRMiUWEGFDJxgZGhsdFCwSMz4fBSU2KC8RUWJHKS/9oADAMBAAIRAxEAPwC8aAUAoBQCgFAKAw3l0sMbyOQERS7EkABVGScnjpQEX7u+3cesROwTwpozh4i247Tyjg4BKkew5B9iQIb3k948xae205gv4cHx5yOQw6xx543cEFj746ZqOdWMGovdkkKcpptdCG9j+8TUjA1vE++QuXa4nJk8NWGNqgjGd2WGSR5YwDWlevCjHVI2oUJVpaYkg7Hf8R1K+Kfj7hraHm6cMsYLHJEcYUcZPBx0GehwDmhUlUhqksZFaEYS0xecF5VMQigFAKAUAoBQCgFAKAUAoBQCgFAKAUAoBQCgFAKAUAoBQCgFAKAUAoBQFc96Ham8066svw2xkn8RXjkHwkptI+McqSGOMenOa1nNQTk9jaMXJ6Vuc7tZ2/jvNDu3iDJOAsE0J+aIyNsYZxhlI3YI6g+R4GU01lGGmnhlf3t7NpZW6tsBvBNvJ6YKgI/1VsEe4WuZY3OqUoPxbR0b230xjNeCTPOiaORYmM/C8yksT5Fhxn6DHFVbi5XrKl0iWaFu/VnHrI37DTBawFIRl8E5PG58cEn0z+gqvUr9tVUqm37FiFDsaTVPm/3NDQtIu4UIN9cRbmLbLeV0XJ6k4IBJ48v1q/U4mk8U1y8yjT4a2s1HzN+aK5RSzapfqo5JNw4A/nWseJVJPCjlm0uHU4rLkdruy7VakZ1RRcXthu2tNIhLISTllkJ3OFPJByQOABxnrU3JxzNYZy5qKfdeUXhW5oKAUAoBQCgFAKAUAoBQCgFAKAUAoBQCgFAKAUAoBQCgFAKAUAoDU1DU4bdd000cS+sjqg5OByxHnQFWd6vaiwvYYEgukkmjuo2CxnOeSjc4wRgnkGoqyzTkvJklF4qRfmiH6poMc8kcvR0ZSSPzAHOD7+hrg0LyVODhuvsd2vaRqTU1v9zquoIIIBB6g81Ui3F5RaaTWGfawZFAKA1dQ0+O4XZIMr16kc/Y1LRrzpPMCKrRhVWJGjb6XPaqRZXtxADzs3nZnr0GMfXmuhT4pL9cfkc+fDF+iXzLA7su29zJMbLUShlKloZRgeLj5lwMAsBz0BwDxXUo14VY5gzm1qM6TxItCpiIUAoBQCgFAKAUAoBQCgFAKAUAoBQCgFAKAUAoBQCgFAKAUAoD8+d7fY23t55Lie/lkmn3GG3EYeQnB2jfv4iD4Hy9OBk80bwEc/s7pjrCouFQsMFRtXKAcjLDqc15+7uE6mabfnz3O9aW7VP+Il5ctjt1QLwoBQCgFAKAxLIzyCGKOSWYqXCRrk7QcEkkhQM4HJ8x61aoWlSssx2K1e7p0XiW5GO0ethHKETW13bvuQsuCrjy4J4I8+h4PIrpWtpVoTzlNPc511dUq8MYaa2L/wCyHbO21CCF1miEzqN0W8blfGWXacMcHPOORzXTOaSWgFAKAUAoBQCgFAKAUAoBQCgFAKAUAoBQCgFAKAUAoBQCgFAflTtDcan48mo3EDRmWTwV8VR8JwdqIpw3CqRuA8uTk8x1acakdMtiSlUlTlqjuSXRvFMSmfHiHkgDG0eQ+v8AvXm7ns+0xT2R6G27TRmpuzeqAnFAaermURMYMeIOQCM7vUfpU9v2bnipsyG47RQzT3ORonajxgQ8Mgdfm8NGcfoMkfQ1dq8Nknmm8rzKVLiKfKosPyOnbazFJJ4Q3LJjO10ZDgf2gP8AsGqtWzq0o6pbFmld06ktMdziQ9qCl3LFL+63lVbHyEccn0OCfark7BSoxlDfHzKkb5xrSjPbPy/odbXNXlsmhmtm23Ik2R4AbcGGGQqRyD8PHrjzxWnDJOMpN7Y5m3EknCPjkko0t4yZpI47jV735V2jahCgE4/KiLgs3mcDzFUfWKvFLrRTbVKO7XLP/PT5lLTGjDL3ZHdc7u10p4YpiJIbran4gAK8FyMkBTnOw+h648sV3b1VYx7ak+cenRrr8fBkdvok9E+vXqmT/ul7RTl5tOvGLzW4DRyE8yRcAZyckjI59Dg8jme3rwr01UhsyOrTlTm4yLLqYjFAKAUAoBQCgFAKAUAoBQCgFAKAUAoBQCgFAKAUAoBQCgKF7Ta2Ly/uZ5HUQ2rNbQg8Bdu3xH5/MzfywOa5fEJzk1Sgub5nSsIRSdWey5BGBAIOQRkEeYPSuK008M7Kaayj1WDIoDm61qot0LAB2XBZN2GCk43YweM4qzbW3bSw+S8cdStcXHZLK5vwz0NTR+0htbqG6jimi3sqTqyMFliP5s9Ny9QeK7FvRqU1ok8rp5eRya9aFRqcVh9fMn/fPY3EltBJaozvDLuIRdzYZSvCgEkc8/WpVGMk4y2ZHJyi1KO6PHZ3u6Emmyw3gxPdP47kdYnx8AGOMrzn+0w6VnKjhR2RjTqy5bsind7pBEk17dyCSK03xQvxtITO6Qeox0PPX2Fef43XxizoLvTfP8fH7E1HMu/N8lyRa3d9YM0bXswxNdAMoPWK3GTDH9cEux82c+gruWNnC0oqlH4+b6sq1KjnLLNfvkwNJnJbbtaJgcZyRKhAA9SeOeKtyWVgjTwR2zJi1OwnX/xPEtpOB8SuhdMnyw6g8ev6+a4BX706T96/c6/E6fKM/gWxXpjkCgFAKAUAoBQCgFAKAUAoBQCgFAKAUAoBQCgFAKAUAoBQH5/7c2EVnq8kSQteG7AlS1+SNJZCVZmwPi6MwPw4zz0ydXGOdXU2TeNPQ27XsjqkEKKYIZNigYWbDHA8ty7c/euZVsoVJOSljJ0qV5OnFR05waNjfrKXXDJJGdskbjDIfcf9a5te2nRfe28To0LiFZct/A26rk5C+1WkTTXiLbhmknjI2KcE7ASw6gY2jOPau7w6adLD6M4nEINVcrqi8e7UznTYFukZZEBTDjBKqSEJB5ztwOfSrM8Z5FeGccyUVqbkR7x+0otLYxRMDdTkQwqCNwL8byPIAHqfPFZyknKWy5mkn0RDe22LK0s9OgjaUyMoaNOGkRCGkGQDjex5OPNvevNcGi7u8qXc+m3x2+SJa/cgoIlkPePcRrmfR7xI1HJjxIQeMfDhePfNet1Ip6WYu2vaS11XSn/CSrJma2Vl5DLunjADIeRk556HHGa1rS005S8EzNNappeZpajOYpLR1xkXcAGfR3EZ/wArH+VeQ4G//L+DO5xFfwPii2a9mcAUAoBQCgFAKAUAoBQCgFAKAUAoBQCgFAKAUAoBQCgFAeZH2gk9AM8DPT2FAVv3b6eJhJqkoU3N6SwIOfDiB2pGD7BRk8dAPKoKkueCenHlk3dS7bpDcyQLa3dx4W3xHt4vFVGYZ2nkHIGD9/atVDlk2c8PBWXbntLZzX8FzbF2cq0M8YjZX4+T4SBls8f3R6VrWoOpScPkZpVlTqqfzNa9t7y0MV5dbIredhEISx3oDkqzLjAx1POceVV52UOx0R9pc8+ZYjd1FVU5bPlglfdjYGaeTUHBCAGG3B81z8cmPc8D71NRo9lTUOu7MSk61Rz6bIs5Za3wHA5faLs9Hfm38RmAgmWYBfzFQcAn0zg8elFLBDKGSG6/oML9oIJF3GQQG4lB5UbSIoiOODnJxn8oPrnmcauHSsZL/E9P5+gpwTqo96GPxXaCZ/yWcAjX+2+CT+hcfascEo9lYxfWTbM1Xqq+4squmCs+9HRIreW21KOMeIs6Ry4wA6uGG8/1wcAH+tz0rSvDtaM6ed0zEWoVIz8zxr7/AB2Sjq17b4HriQMf0Az9q83wKDd034JnT4k8Ufey4q9kcE5ParWRY2k1xtDeGuQpbZuYkBV3YPJJAHHnQylnkQhO99Fx4tlPn83gtHLzjnA3KSAfMgVDGvTlszoVuE3lJZlTePFc/sSjs325s9QkMUDsZQm8o0boQvAJ+JcYBIHXzFSp5OfKLi8NYJLWTAoBQCgFAKAUAoBQCgFAKAUAoBQCgFAKAUAoDzIgYEHoRjgkfzHIoCte6mbwYZtPc5lspnjPQFo2Ysj4BOAcnjJxUFRc8k9J8sE2SJVJIABbliAASQMZJ8+PWoyU10tos+KqR7m58RVXLA+e4DJ8vOs8xFI43afRIb+MR3C7lVw4AJHI9x5EEg/WtovBP2UZrDNmCJY1VEAVVAVVAwABwAB6YrJMkksIzI9YDRvQtWrK00QjRm8bVNRl8kMVuv8AdXcw/wARrzPpLU7tOn73+wt13pMxd0aeI2oXXXxroqp9UTO0j/Ef0r0VGHZ0YQ8EiCPOTZYdbm5CO92Ufg4o/wA011BGo9927/Rf5isSemEpeCZq1lpeaORNIW1XS4l5/aSSn2CRn/oW/SuL6PU8upU9y/f8F3ikvZiXDXpjkFe99l5tsoouf29xErcfkU+I3Pl8oPHpWlR4i35Fi1hrrwh4yS+pUhOa4B9c2Jh3MxM+qXD/AJYrVYzk87pHSRce2FP8q7NpHFJHzX0gq67+eOmF9C65JAoLMQABkknAAHUk+lWTimhoOtQ30XjQNvjLMobGM7WKkj2yODQHRoBQCgFAKAUAoBQCgFAKAUAoBQCgFAKAUAoCGdrOxbTTG9sZBb3+Apc8xyoMDZIuD5AfEBn4R6DGGk9zKbWxE+1/azUtPtW8eKyZz+z8SGf8x4yIGAckeg+uMA1p2ayb9q8Gx3S6q4t/wFyrRXNuMqjjBeE8qwz1wSQcdOPWtJrnlEtKXRkzmWsIvRZBNB7YSyzXKzWtwI1kKwtHA7jaOMNgE7j19OcfXdohhWbbyn8iUpqaYztlH1gm/wD4rXBM6i/tGrd9u7G2GZZivsY5AT9AUFY0tladWJH+7m8EkF7cjpLdzyqfVcLjI/WvIekPevKcP9K+rZvbew35nX7m4NukwHGDI0rn7yOB/ICvXz3wVqfsk2JxWhIVRqWrjVtRUxHdZ2WSHHyyTnzHqFHQ+2fMVzuL3Co27h+qXL4dfwTWdPtaurpH7nV7EQC41qeTGRZwLGOAcSSknI8wdgYce48+ZOCUtFqn4tv9jTiM9VbHgWrXYKBTHfVfb7+0gB4hikmYDPV8IpPl5cem41XupYpM6/AqXaX1Py5/JEJArin00sPufMVpaXuoXDLHHJM2HOMGKMYBU9Tli4C+e3jrXfhHTFI+R3VXta06ni2yKdru2EutHaQYrENmOPOHmx0aUg/KDyFHn64yILi47Purc63CODSu/wCLU5QX1937k4/9Hy3KaY7dFkuZHTr8u2NPP3U1aOCSXt122h0lI2kVpHkcBY48F9o5kfBPRVz9SVHGcgZSzsdfQdcgvoVmt5FkRvQ8qcA7WH5WGRkGhg6NAKAUAoBQCgFAKAUAoBQCgFAKAUAoBQFN98GqPPex2IdlgSITyKp273LEKCwOcAYOOOfXjGUireVnSp5jvscDsB2MjutQaZlUQ2uw7epkkYFlJHoOufMjHriOrLHI34fqqU9UnkuHV9HiugPEX4kO5HUlXRvVXHIP8j0ORUCbR0mkyD9oNZ1HSSGmRb20B+KZF2SoM/nUfDkD8wABxzjNSJKRjtJw80THTbhLmJJojujkUMp9j7eR9q0fIsxq5WTcSGsZMOZmaIEEEAj0PNYIm8la93640t/7Vx/+TivHcbeeIr/aS2/8r5nmfVpLbR9OtrZ9l3drDHFjGV3FS7c+QzjPlur2yjmbyU3LEUSC17sWl/8AeGoXN4v/AC8mGMj+sqsSfrkVKopETk2RjsxFFbxXOxfDhjuJ9q5LbURivzMcnhepryHG053agt8JHc4e1Gg5PxZKu5iyb8HJdOCHvJnm5HOwHag5GcYBI6jDZHWvWUaap04wXRYOLUm5ycn1LAqQ0PzTr9+LvUr64Hy+IIUPUFYwFJBBIwdqn+9mqF9LuqJ6z0Uo5qzq+Cx8/wDg1ZZtis38ILfcAkfzqjRjqmker4lW7G0qVPBP8HPjNxdRW8VwSttbriKEcZPUsR1yxJJY884GBXSr3UYLEebPD8K4FVupKdRaYfV+78nViOGX0BH2FcuLcprPie8qxjSt5KKwlF/Ytru5voNO0GCeVtkao0jE+ZZ2OB6knAA96758kKnvtVlvrh72YbXlAWNM58KIfKucDk9c4H865t5Xy9ET2vo3wvTH1mqt+UV5ePx6eRk0HVptNn/E2vJP76Dok6//AKuOSGA/1IbNtdfpn8zTjXAUk69svfH91+D9B9nNciv7eO4gOY3Hn1UjgqR5EHiuieNOlQCgFAKAUAoBQCgFAKAUAoBQCgFAcbtP2nttOjD3D4J4RF+J5DxwidT1HsKBvB+d9Vmn8d9SnGGmf9rGMnw4jgLyefhwv6DpW2Mczk1bindSdGPvT8WSTs9rg0+7Sdj/AEaZRFM3kvOYpPoCSD7NWlWOUb8Kr6W6Ui6gc8jpVU758ZQRgjIPBB86ArSy7V2mm3kttEWNkDmRkUtHZzMxBXcBgRs3kPlbPXJ2y6XJZIlNReCyIJVdQyMGVhkMpBBHqCKiJc5MlAV72Fg/oTx//OuU/wDuyDpXi+NvHEG//X7Inofy/mancz2GkAi1G8cu3hhbWMncI48YDH0O3oo6Aknk8e/OYWh2h1ZLK2luJCAsSFueMn8o+pbAHuaAoowSLYWlkpP4i9YISeSBI26R28yADgn6mvOW8PWeIzq/ph99vyzrVZdjaRh1kX3pVgltDHDGMJEiovTooA5xxmvRnJNLtfqn4OyuZ/OOJmXkjLYwoyOmWwM+9AfmzQ4CsCDHJBdv73OSf7O3rXIu5a6uF0Povo/Rjb2KnPlqy/x9DZS4BJCksw6rGDI33CA4++K1hbVXzxgmuuNWFNYlJS8ks/0NhNOvZBmGwuW93Xwx+h/3qeNkv1S+Rxq/pTLajT/+vwvyaqzZVjtKuhZXRuqunzKfvUE6PZ1UumTr2/Eo3tjUmliSi0154f0PsOrzXlnaW8g2W1svwpknx33E73HTYAcAeueeeL1zcdmtK3PLcE4O7ufa1F3F9X4e7xM2CT6k/qftXK0yfPB7/taUHoyk/DJ8rUlJX3OXU66jLHApe2Zd1z5JHLztZfLeeAR58/w8du319mtZ8u4urdXcvV33fpnrjyLyqc5goBQCgFAKAUAoBQCgFAKAUBoa5rENlC007hI0GST1PoAOpY9ABQFS6/28ur/Kw7rS2Oeh/byD+s3/AIY9lO7nrWyRzbniCh3afN+PQhE2nG2l/EwKXIBEiEliwPUgnJ3efvWcY5lNXHrEXRrPfZ/kklvNHcRh0IZHH/kQR6+WK23OTOM6FTTLk0a66aix+FjKcjaeeD5fSsYJXcyc9fU6XZbtXNpYEM6vPZjhHUZkgX+Er+ZB+o59hUM6WeaPR2XE4VFpnyZIO3HbuEaa8llMkkkpEKbGG5SwOSVPKkLk8j0qKMHnmdSU1jkVp2E1V9ORL6DcQp2XUQbIlQHk89GUEMD7nyzmxjkcn1lwueyns9vwXLq/YkTgT6bcvZO4Dfsh+xkDfFuaHgBjx8Q+4NatJ7l9NrY4Sdku0DMVfVIVj5wyRqWPPHw+EuMj0b9axoiZ1yMPY1Hsrm70+eXxJVkNxG54MkcmCWA8juySPVjXkPSa1anGvFcsYf7F20nycWTDsLqkQsdpZYxZl4JdzYEYjJCszNgAGPa/tu68V6q2qdpRhPxS+xSmsSaIB2u7VDW7n8Fbn+gwsHuZc4EpUnaoPTw9w6nrjI+UZg4hd+r0cr2nyS8/6E9rQ7WeHstzq92Nj+OvJtSYHwYs29rkYB/5kg9fNQenLDqOHDrX1egovd837xdVu1qNrbZFq1eKxxe2Wi/j7K4tgdplQhT/AFhhlz7bgM+2aAobus7GtqjNLds7W0LBRGScSOB04PyqMZxycgetRSajsWNc6uNbbSL6srOOBAkSLGg4CoAoH2FQ5ybpJH27uUiRnkZURRlmYgAAeZJoM4Pz5e3q3N3d3KA+FNLmPPGVUFS2PRuP0NV7yWNKW6PVejFvKUK0pLuywvfvn7nxxtBZgdqgk8Y+FRnj7CqkYuc0n1PR161O1t5SjhKK5JeRLu7vsFZX9mt3dK00s5Y/O6CPazIFUKw6BfPNddvT3Y9D5jKTrSdSby3zOVf9jpU1KLThPsiuAzxTspaTYoZmj44LjGNxI4I56CtY0YSlrxzLb4rdQt/VlLu+PXHhnwLw7OaDBp8C29um2NefUsx6sx82P+wGAAKsnKOnQCgFAKAUAoBQCgFAKAUAoDR1rVorOCS4nbZFGMsevmAAB5kkgAepFAUBqGpzanP+KuuAP3EH5Yk8jjzc+bdenTAA2SORe3ee5DbqzZQVuchs2I0oRSkascH4aQuv7mU/Go6I54Dj2PRvsemaxsTOfrFPS/ajt5rw9/gdZkrJQUjyY6G2o593oFvNkvEpJ6kDaf1GDTCLNO+r0+UZP7nD1XUbawieCAKXfIK7iwUkYJYk+nln9K1bS2Ohb0Li6qRq1eSXw+X5L77vYo4rCCGK5S5ESbTIjBhnJ4GCcKPlA9FFaHoSR0BTXfRaPNqFktkG/wCIKjOWUhQsO7ClmPGN+/j0zkciqt7VoU6Ldx7O3M3pqTl3dyvu2mnXttK097GGjn2iQW8hSN3QYUuMH4up6YyTjzqjw26tqtLsbaTWnxXNLP1XTyJakZRlqmvkTvQe7q+mhEREOn2z8uqMZ5nBzn484GRgdTgH7VYhYLtFVrSc5LbPJL4LkbSuXp0QWlP+9y39I0yO0hjghXbHGoVR7DzPqSeSfMkmugVTcoDxLIFUsxwACSfQDk0BW3cxcRvpi7CNwll8T2YuWH+QpVep7RYp7E6FaEh+b7weLcXPiPJKqXEqIsjs6KA3GFPHn9Kiuq0oYjHlyPQej/C6FzGVaqs4eMdNk/3MOp3IRRligZ0QuoyUUn4iPcKDioLSGuo3Lmdb0guJWtooUu7l45csLfkW5bd1+nNCFxJJuX96Zn3NkfNwdvv0xV/Wzw+nO7PHZONdFk/4fNKDFKTJaSPxnp4kTeQYEgjyO714pLvc0ax7rwzL21YHVNHQDMnjSNx12BRk/T/Y1tS6mtUsqpiEUAoBQCgFAKAUAoBQCgFAKApXvb1j8TqCWZJWK3QSspOBLI2NvHmEXH3Y1lFO9qShT7vU4SrW559s2I1rJFJm1GtCCTM2wEYIyDwQfOhFqaeUciTWUtZhBMdqkbo5D0xz8LH1Hr6Yzz1xnHIv+qSuKfbUlz6rz8V7/A7SEMAQQQehHIP3rY58k4vDWDxc2yyKUcZU8Eev6UwbU6sqctUHhkV1uC3jRrO2iQzzYBA52jOdzseRjqBWjxsjs2s685K5ryxCP19yO3o2kLaxqsTNHIAR40Z2SZPU7h5Zx8JyOBWdKKkuJ1u27WL5eHTBIdJ7z5rFxFqa+JEThbuNegx0kjA+b3X14BrRrB6K0vadzHMd+qMXe9qn7fS7qxkSSV2dI9rBlkVigIOOq5468ZPnVW8pUqtCUavs45/kv05NSTicK1ub3WdTjsbiMQwwOJZ0TJBC4Ybn54bgL0HxZ5rncJ4da0Y9tSerVs34f3uS1qs5PTIv8V2iuKAUBT3en2le+mOmWjERqf6XKp4x5xZHn6jzPB4DVlLJVu7qFvT1S36LxOD3ZynS9TNozE292uYyf415XPlnG5ffK1HVjyNuG3iuIauvX3lods9VmtbV3toZJpj8EaxqXwx6MwHO0e3t9ahik3zOlJtLkU+nYHULG1aeVVkHMkkaMTKnHLdNrcfMAfIda1rU41eWzOhwridSwb5Zi91+6NXsb2WGvmUtP4McBAEaruc7s/GckDnGPt5ee8IKjHCIL+/q39XXPklsvAsrTNLu9EjASRryyQHdGVxPEPWPnDKP4Mj2o2pFRJxOF2vv7XtDNYWdrKXzKXlIBQpEF+Pll+bHQYPI5renFrc0qST2J/2Y7vLOwkEy+LNcKCBNO5dwDkEDoo4JHA6fU1KREtoBQCgFAKAUAoDxNMqAszBVHUsQAPuaAimpd5elwfNeRucgYizL1GfyAigO9oOsxX0CXEDFonztJGD8LFTweRyDQHQoBQCgIR3t9no7rTrlxEhuI0EiSbAXAjYOQGA3cqGGP61AVbZzB0Vh0YA/qM1IeUqx0ycfA3ohWStJm0goQSMwFZI2cHtLaK01q7KGUO8bAjIIdDjP0I/nWsjp8PqyVKrCLw8Jr4M1j2aKnNrcSQee3JZP8JP+9NPgS/8AUU1ivBS8+plTSr8nDXq7fMiMbvtx1+9MM1d1YpZVLn7zUfR0srq2ePdiTfHIzEksxGQT7kjy9KxjDJY3Uru3qRlusNJeBKFetjkOInhWRSjgMrDBB6GhiE5U5KUXho4XZHsuItWiActFHG86ITnYchMf4mBB9vbnhekFXsrOSX6sL+/ke14Ncu6WqS5o7Wt69dWGtGS0i8YNBGJ48hQw3PjLn5W6YP8AIiovRzU7L/c/7+eS1xCvSozzN4Jfp3fDYnct0JbSRcZSRGfJOc7TGDlQR1IGeK7pDCcZx1ReUfNV75tOjQm3Z7qU/LGkciZPllnQYGfMAn2NDZtJZZD7ztTq2pHl/wABbn8sX71hj+M/ED15+HHocVsonLuuLUaXKHef0+f4M1naJCu1B1JZiTlmY9WZjyWPqakSweZr16laWqbycvtZakwiZOJbdhMh/sHJ/kM/YVrJZRe4TcdlXUekuXx6Fx6LqK3VvDOvyyxq49twBI+oPH2qi1h4PcJ5Ru1gyVT3krHpU8N7ZOkN037M2ypkXCk9Sq4xjJ5xycY5FSw73JkM+68o70nbe6SPa+k3guCoKqq+JGWOQMyL8ozyQRkCnZDteR77oOwZ0yN57naLqccrx+yTOdgPqTgnHHAHlkzEJYwceooD1QGOeZUUs7BVHJLEAAe5NAcS57a6fG21723B9PFX/egO5DMrqGRgykZBUggj1BFAe6AUAoD8y9vIJzqFzFdTSy7JCYw7Er4bYaPC8D5cA4GMqau21KE1l7letOUXhHHSML0AH0FXlFLZFZtvcujuHvC1jLEc/sbhwM+SsFcAfcsfvXIqrE2i9B5iiyqjNxQCgMdxCsiMjDKsCrD1BGCP0oD846LCYleBuWt5HhbII+RsA4Ptit4nnuIQ01m/HmdmIVscqRtoKyQSMq0NGcntXxbl/wDlvG/6Ouf8uaxLYvcN519PimvobFsaEVRG6prJWZxu2KH8MzqMtEyyr/dYZ/yk1iWx0OGSXb6HtJNGzbzBgCOhGR9KEc4OL0nHve1qgstvE9wyAligO1QOpJAPA9envWrkkX7fg9SotU3hfU1ew/bGY3csgtXuJHiCIkAPwhW3c9eCScn1rkcWsHewjFS04efoek4fShaR0wTZ0LXVbiOeSTULeW3a5kG12QqgwoVY8npgDj6mr1lRp29JUYbI5XGrStcNVY9On4HaqzLT2cijO2XYc88Nz0+x/UVakcvhtXFKrB+GT3pukG0umMY/YTAnGP3bjnGf4SN3/eKJYZrWuvWbbvvvx+qJDWxyhQHwjPBoZTw8owdhO1F1aQSWkdhcXQt5XRXj6BSdyqcg+Rz9CKqzp5Z9AtrjXSjLxWSSyHXrv4UgtrBScFpH8aQDj4l25X6AjqKKmiR1Gdjst3fQWMn4maR7m7wS085zt9dinhRjzyTyeccVIRkU17t1c6nO9tpj+FbR/DLd4yzHnKxHpjHn18wQMZo31/TtIZlzb2X99CzbW0q8sLbxNNtLsoT/AEhkllI5e6cSSN936Dk8AAc15epeX1y9UdWP9OcfQ7EKFtR5PGfM9N2ZspQHjjRSOVkgPhkH1DIRWkeJXtCWJSful/U2dpb1FyS+Bktddv8ASMsXe/swDlJD+3j4OCJMfEvrny8hXfsOMQuHoqLTL6M5lzYSpLVHmvqjl9ndLl14m+1GRniLHwbdWKxjaSpO30ByOOTg5JqpxnjM7afY0fa6vw93mRW9BSWqRN7fszZxjC2sAH/015+pIya8rLiN1N5dSXzZcVKC6Ij4hGg3cdxBkWVw4iuIc/DGWwFlUY4APUfbzGPWcD4tO5zRq+0llPxXn5lO4oqHeiWB2n7bWWnA/iJ1DgAiJTukOemEHODzycD3r0ZUIbD231HUyDY26Wtuf/HuQWdh5FEBx09cjnrxXKvuMW1p3ZPMvBfv4E1OhKfPodXup7VyXVlK97Iu+2leN5W2oCBhgTjCjGceXQfWunGWpJ+JE1grXvT1W2utSElrKkqmAJIUyQHR353Y2nKkAYJ+X3q7Zt6mV6+xGK6JULK7hLrE97EWPxLFKq+XG9XP1/dj7e1cu6WKhdovuFy1XJRQCgFAUh28svw2sSALhLqJZgfIyLlHHTGcAMRz1B862icritPNNTXQxRrW55yTM6iskLMgoaGh2hj3Ws49Y2/0NYexbsZabiD8zQ0O9EkMb+qjP1HB/nWEWbujoqyj5nVjmrJSlA+X6CSKRT0ZGBz7g0exmg3CrGS8UQLQbt75bawjbbJK/hu3pGOv+Xy/q486jcsI9ZCyXrLqv4e8/QNn2TtobNrONNkToUcrw7ZGCxbqWNVdTzk6+lYwbXZ/QYLCIQ26BEHXzZj6s3UmsNt7mVFLY4/ejpouNLulIyUQyr7FPi/0BH3rMHiRrNZRBNHO63gLcnwozk887Bz9etXlseAu+7cVFH/FJfU3s1kq4PuaAZoYPtAZ+7G68LWbqHkCeBJeg5aM7c569Gao5bnr+Ez1Wy8souGtTpEB76tZkttOMcWRLdOtupHXDZLD7qCv96sNpLLMpZeEV9rJOlWMEMLLGXdYnmPRCwy8hHn0P0A+leUs4x4heSnV2Wy8s8jtV27Wgow3fUnWl9z+mbA0yvdOwDGV5XG7POR4bAYPHrwBzXq0lFYWxxW23lkYudBt9L1YQWbnw5oWeSDdv8JgRtOSSeQeAefc5FcbjtOMrbU901gv8Nm1V09GiQ1407xDYbC+S8/4fYzxwwzgzKX25jAP7VU8zzyFH8gCa9VY29vxCKrVo5nHk9+fg2cG7UqE9MdnzOh2v7I3+jwfjLbUJp/D2+Mkw3AjPxMqkkBckfD1Ayd3FdSrwy0qR0ypr4LD+aKarTTzk79/aR6zp6jcUSdUcFcEqQQ2OfRhg14WlUnw28fLLjle9f8AB0WlVp+842g91trbyeJKz3Dg5HiYC59Sozn7kirt16RXFaOmCUPdzfzNIWsYvL5k7Arz78yyfnvUHkNxeQFz4AupJPCB+EvuYBiB1wuOK+ucJpqpbwlL/DH7HAupOMml4mvcXKQjnj0AFdadSFJcypGMpmS2mEihh0Nbwmpx1IxKOl4ZNe5y58PVgpbHiwOoX+JlKuB9cbj9jVG8XeTLFu+TL/qmWBQCgFAV73z6QZLVLtB+0s38U8ZLRHiRc9Rxg+nwn6gR1aaqQcH1IhbOHUMpyrAEH1B5FSniKicZOL3RnArJEz1QwQzXLO8vpjGAYbZTjJ43+ROActnnA6Vo8s71tUtbSlrbUpvw+3l5nNsL9LF5baRjiNzsOM5U8+X6/esZwW6tGV1GNaC3XM7FvrYfmNJpM9Nsbc/cgD+dZyU52Tj7bS97R7uNPurwbJMW8B6qCGkcehxwB7f61nDZHGvbWr1Q78vojoNZR2SwTRJj8LIsxx1ZAf2oJ6klN36CsTj3cG3D7+pK6zUftcvxgu2NwwDA5BAIPqDyKonsj1QGprFqJreaInAkjdCfQMpGf51lbmHzRSvZK7L2kWcZUFOOhCkqP5AVejseH4lSUbiWOvP5nZD1sUHE9BqGuD1mhjB5muFjUs7BVHUscD9aZNoU5TemKyzm9394bzX4Zbbc0UULrMw+EbdsoGfVS7R4HqM44zUcnlnreGW9ShR0z3zn7F/1qdAr7vhTEdi5XciXke7OONyuqnn0Yiq15Fyt5peD+xNbtKrFvxRw+0OipewmGQkAkEMMZUjzGfuPvXhrO7na1O0j7j0VehGtDSzi6boWo2sZgg1SRIOQF2ZKg+Skklf7pHPPBrvr0ihjnTefec18Kln2vodbQNAjtAxDNJK5zJLIdzufc+ntXFvuIVLuXe5JbL++p0Le2hQXLfxOtVAsERuNXWLX9PyyqEBDMxAA8QOuCT0PT9RXr+AQxbuXizh8Tlmql4ItTtZ2gsUtZlmuINrxSLtLg7sqcqFByT7Dmu6c0hndXEV0u2DcZDkfQyuR+o5+9fPOOtSv548l9EdS2/lo8jtx+IkaHT7aa7lXg4HhxqckfE74xyD1Azirdr6N16mJVZKK+b/BpO7ituZCe2mp6wsiRXf9DWQMypC6EsqkZyyOzeYHJAPPFen4fwG0py2y/F8/psUa91PGSNwQBBx58knkk+pNeqp0401iJzJTcnllldxenW8kl48oR58qiq+04iIySqkZwTwT7fWubc57R5LlLGhYId2xtIrfU7yCAKI0dSqrwq7o0ZlAHAAYsMDpirNnLutENdc0zL2EmMerWLAAnxGTn0eN1P8AIn9KXi5Ji33Z+lq55aFAKAUBjuYFkRkYZVgVYeoIwR+lAULplo1nNPYSHLW7fAT+eFvijb9Dg+nSpIs8zxm30VFVWz+51q2OIKAUBxNNtyt9dOM4ZYufInB/0GP1rVbnTuJp2dKPXLO3mtjmHkmhlIxSYIIPQ8GsEkMpproTbu3uzJp0Ab5ot0B5z+6Zox+qgH71SmsSPodCeumpeKJNWhKRzvGcjS7wgkfsW6e/FbQ9pGs/ZKu0pBHDGg/Kij74GT9zmrqPEXHfqyl5s3lkrJXcTKJKGmkz6TY3F85S1UEKcPO+fCQ+YBHzuP4F6eZFYcjpWfC5Ve9U5L6sllp3S2bYa8aW7kGeXYxoM+SxxkYH3P8A0qPJ6GlRp0o6YLBMdI0S3swRbwRwhsbvDULux0zjr96Ep0KAjveBoB1CwngXHiEBoyeMSIQy84OMkYPsTQEA7M6wLuEE/DKnwTIeGSQcMCp5HP8A3xXguIWcras10ex6a1rqtTT69TrVQLAoDBf3iQRtJI21EGSf++p9qlo0Z1pqEFls1qTjCLlLYjHYXs8NQkuL68gVkmIECSLn4BxuwfYKAfP4vautxW+dnCFrbyw47tfb9/kcSEe2nKpNbkw/9TbD/wCEg/wCuL/1a9/zWS9hT8DqNaBYTFFiMBCibQPg4wpA6centVRVW6vaVO9zy/Pn+5vp5YRFeyXZ7UdLjaKC8gKM2/EkBYhj1O4MDzx1J6cY5z63/uil/lv5opepvxOR2q7FalfXH4iS6t3kChFXayIq88AAMeuT65NT0fSqhB50S+j/AHRpOxlJYyQKMMCyvjejsjY6ZUkGvb21btqSqeJyKsNEsGO6s1kxuHI6EcEVvUpRnuYjNx2PlpZrFnbnJ6knNYp0Y09hOblubEdyIZraVs7Y54nbHXCuCcVFd/y/iSUPaP1hXNLYoBQCgFAVv3y6f4cUWorw9qwSQfxwyMqlfqGII+prKeCvdUFXpOm+v3I8jZAI6EZqU8RKLi2n0PtDUUB8AoZy2fCaAxsaGyRgkesE0USbumvAyXcWeY7jdj0EiKQfuQ36GqlZd49tw55t4+4nlRF4gHfFriR2bWi/Fc3W2OONeWILDJwPXoPUmpKay8kdSXLBXNxqJtcR3cclvKAMrIjc8dVIBBHXmrWTzdXh9XU3FZO32KsZNXkdbdlSGLbvmZSxJOfhROOcA8k8ehrDkSUeGZ51Pl/Un9p3UWoYNPLcXGDna7hUPoCiBc/9fPitcnSp29Kn7MUib2VpHCixxIscajCqgCqB7AcUJjPQCgFAKAgvazu6W5l/FWkptLrncyjKS+f7RPM/1vfkHAqKtQp1o6aiyjenUlTeYvBGr3S9atzj8LBdKBnfDIIzgeqO2d3XoDXGqej9B+zJr6l+PE6i9pJmtbtrEp2rpew/xSTKFAPmehOPQZPtWi9Hqeec38kbvikukUde27rpbz4tUud4x8MFtlEU8cljyx6jkffnFda1saNsv4a5+PUo1rmpWfefwNz/ANkkKBRb3t9AB5JNx7cY8uf1qWdtRqe3BP3pMiU5LZnmXsFqMZJg1ZiB8qTwK/pndIDz587f96pT4NZT3pr4ciRV6i6mjdaZ2ggB2iyugMdMxu2cZxkqgxz1Pl9qpz9HLOW2pfH8pm6upo0LvtNqtt+/0eQ+WYX8TnGfyK/vVSfovT/TUfy/qbq8fVGlD3sI/wAIs7kynhUADbmPQevJ9BVb/tepn+Yse5m/ri8CHS9mNTiTxpbGYiZjJlAHb4juO6NSWXr0YCveW1aNGChjkjlVabnLUcyaYxsVkilRh1V42BHnyMVaV1TIXRkbdhp9zcY8C1uJc5wRGwXjqN5GKxK7gtuZlUJdScdmO6G5uGV9QYQxA5MCEM74PAaRThQevBJx6HkVKtxKpy6E8KSjzLyqAkFAKAUAoCtO/FiYbKM/JJdxhx/EAGOKyiG4k40ZyXRP7HCqU8IKAUAoDGxobIwuaEkUa0prBPFEGHai403UJpbdgCfhZWGVYbRjIyOh5B/86imk9z1li2qEceBJdJ70NSv5o7YSQwGVtviJFuK59AzEVp2cS32ki5Oy3YO3sZDOxe4um+a4nO5+hHw/wjHHHOOM1uaEi1DT4rhDHNGksZwSsih1yORwRigPmm6bDbJ4cEUcSZJ2xqEXJ6nAGM0BtUAoBQCgFAKAUAoBQCgFAKAUAoBQCgFAKAUAoBQ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196" name="Picture 4" descr="http://thebestlearner.files.wordpress.com/2013/05/vocabulary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20806" y="2955436"/>
            <a:ext cx="4381500" cy="2590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437164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Declaration of Independence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5749" y="4693920"/>
            <a:ext cx="2971800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83514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youtu.be/s2VBFB0MCjc</a:t>
            </a:r>
            <a:endParaRPr lang="en-US" dirty="0" smtClean="0"/>
          </a:p>
          <a:p>
            <a:r>
              <a:rPr lang="en-US" sz="3200" dirty="0" smtClean="0"/>
              <a:t>Take out a sheet of paper and identify </a:t>
            </a:r>
            <a:r>
              <a:rPr lang="en-US" sz="3200" dirty="0" smtClean="0"/>
              <a:t>appeals </a:t>
            </a:r>
            <a:r>
              <a:rPr lang="en-US" sz="3200" dirty="0" smtClean="0"/>
              <a:t>for each:</a:t>
            </a:r>
          </a:p>
          <a:p>
            <a:pPr lvl="2"/>
            <a:r>
              <a:rPr lang="en-US" sz="3200" dirty="0" smtClean="0"/>
              <a:t>ETHOS</a:t>
            </a:r>
          </a:p>
          <a:p>
            <a:pPr lvl="2"/>
            <a:r>
              <a:rPr lang="en-US" sz="3200" dirty="0" smtClean="0"/>
              <a:t>PATHOS</a:t>
            </a:r>
          </a:p>
          <a:p>
            <a:pPr lvl="2"/>
            <a:r>
              <a:rPr lang="en-US" sz="3200" dirty="0" smtClean="0"/>
              <a:t>LOGOS</a:t>
            </a:r>
          </a:p>
        </p:txBody>
      </p:sp>
    </p:spTree>
    <p:extLst>
      <p:ext uri="{BB962C8B-B14F-4D97-AF65-F5344CB8AC3E}">
        <p14:creationId xmlns:p14="http://schemas.microsoft.com/office/powerpoint/2010/main" xmlns="" val="4272529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Analyze passages….Ethos, Pathos, Logos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“We hold these truths to be self-evident” Line 7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smtClean="0"/>
              <a:t>“Endowed by their Creator” Line 8</a:t>
            </a:r>
          </a:p>
          <a:p>
            <a:endParaRPr lang="en-US" sz="2400" dirty="0"/>
          </a:p>
          <a:p>
            <a:r>
              <a:rPr lang="en-US" sz="2400" dirty="0" smtClean="0"/>
              <a:t>“Unalienable rights” Line 8</a:t>
            </a:r>
          </a:p>
          <a:p>
            <a:endParaRPr lang="en-US" sz="2400" dirty="0"/>
          </a:p>
          <a:p>
            <a:r>
              <a:rPr lang="en-US" sz="2400" dirty="0" smtClean="0"/>
              <a:t>“secure these rights” Line 9-10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532448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get with our group!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Find your famous couple friend!</a:t>
            </a:r>
          </a:p>
          <a:p>
            <a:pPr marL="0" indent="0">
              <a:buNone/>
            </a:pPr>
            <a:endParaRPr lang="en-US" sz="4000" dirty="0" smtClean="0"/>
          </a:p>
          <a:p>
            <a:r>
              <a:rPr lang="en-US" sz="4000" dirty="0" smtClean="0"/>
              <a:t>You will need a piece of paper and a book open on your desk!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954922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to answer these questions THESE ARE ON P. 245 OF THE BOOK!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1. Name three complaints the colonist had against the king.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2. What rights are specified in the Declaration?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3. What does Jefferson say is the purpose of government?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4. According to the declaration, who give people their rights?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350924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Analyze an Argument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this chart in your group:</a:t>
            </a:r>
          </a:p>
          <a:p>
            <a:r>
              <a:rPr lang="en-US" dirty="0" smtClean="0"/>
              <a:t>Work through identifying the elements of this persuasive passage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13847138"/>
              </p:ext>
            </p:extLst>
          </p:nvPr>
        </p:nvGraphicFramePr>
        <p:xfrm>
          <a:off x="1350682" y="3247713"/>
          <a:ext cx="8600142" cy="2633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983"/>
                <a:gridCol w="4243159"/>
              </a:tblGrid>
              <a:tr h="526627">
                <a:tc>
                  <a:txBody>
                    <a:bodyPr/>
                    <a:lstStyle/>
                    <a:p>
                      <a:r>
                        <a:rPr lang="en-US" dirty="0" smtClean="0"/>
                        <a:t>Argument Element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Citation and Explanation </a:t>
                      </a:r>
                      <a:endParaRPr lang="en-US" dirty="0"/>
                    </a:p>
                  </a:txBody>
                  <a:tcPr/>
                </a:tc>
              </a:tr>
              <a:tr h="526627">
                <a:tc>
                  <a:txBody>
                    <a:bodyPr/>
                    <a:lstStyle/>
                    <a:p>
                      <a:r>
                        <a:rPr lang="en-US" dirty="0" smtClean="0"/>
                        <a:t>CLAIM: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26627">
                <a:tc>
                  <a:txBody>
                    <a:bodyPr/>
                    <a:lstStyle/>
                    <a:p>
                      <a:r>
                        <a:rPr lang="en-US" dirty="0" smtClean="0"/>
                        <a:t>SUPPORT: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26627">
                <a:tc>
                  <a:txBody>
                    <a:bodyPr/>
                    <a:lstStyle/>
                    <a:p>
                      <a:r>
                        <a:rPr lang="en-US" dirty="0" smtClean="0"/>
                        <a:t>COUNTERARGUMENT: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26627">
                <a:tc>
                  <a:txBody>
                    <a:bodyPr/>
                    <a:lstStyle/>
                    <a:p>
                      <a:r>
                        <a:rPr lang="en-US" dirty="0" smtClean="0"/>
                        <a:t>CALL</a:t>
                      </a:r>
                      <a:r>
                        <a:rPr lang="en-US" baseline="0" dirty="0" smtClean="0"/>
                        <a:t> TO ACTION: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36020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TIME!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Independently utilizing your answers and group work take a practice quiz!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 smtClean="0"/>
              <a:t>This quiz is very similar to questions you will be asked on your test!</a:t>
            </a:r>
          </a:p>
          <a:p>
            <a:endParaRPr lang="en-US" sz="2800" dirty="0"/>
          </a:p>
          <a:p>
            <a:r>
              <a:rPr lang="en-US" sz="2800" dirty="0" smtClean="0"/>
              <a:t>Yes this is an informal grade so you have to finish before the bell!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2230170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TC103090434[[fn=Wood Type]]</Template>
  <TotalTime>39</TotalTime>
  <Words>290</Words>
  <Application>Microsoft Office PowerPoint</Application>
  <PresentationFormat>Custom</PresentationFormat>
  <Paragraphs>50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Wood Type</vt:lpstr>
      <vt:lpstr>BEFORE THE BELL</vt:lpstr>
      <vt:lpstr>Intro to VOCAB UNIT 2!</vt:lpstr>
      <vt:lpstr>Declaration of Independence </vt:lpstr>
      <vt:lpstr>Video</vt:lpstr>
      <vt:lpstr>Analyze passages….Ethos, Pathos, Logos</vt:lpstr>
      <vt:lpstr>Let’s get with our group!</vt:lpstr>
      <vt:lpstr>Work to answer these questions THESE ARE ON P. 245 OF THE BOOK!</vt:lpstr>
      <vt:lpstr>Analyze an Argument </vt:lpstr>
      <vt:lpstr>QUIZ TIME!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Declaration of Independence</dc:title>
  <dc:creator>Nickell, Ashley H.</dc:creator>
  <cp:lastModifiedBy>ashleyh.nickell</cp:lastModifiedBy>
  <cp:revision>5</cp:revision>
  <dcterms:created xsi:type="dcterms:W3CDTF">2014-09-12T15:33:39Z</dcterms:created>
  <dcterms:modified xsi:type="dcterms:W3CDTF">2014-09-12T19:05:03Z</dcterms:modified>
</cp:coreProperties>
</file>