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84" r:id="rId4"/>
    <p:sldId id="257" r:id="rId5"/>
    <p:sldId id="274" r:id="rId6"/>
    <p:sldId id="277" r:id="rId7"/>
    <p:sldId id="278" r:id="rId8"/>
    <p:sldId id="279" r:id="rId9"/>
    <p:sldId id="282" r:id="rId10"/>
    <p:sldId id="280" r:id="rId11"/>
    <p:sldId id="281" r:id="rId12"/>
    <p:sldId id="260" r:id="rId13"/>
    <p:sldId id="275" r:id="rId14"/>
    <p:sldId id="276" r:id="rId15"/>
    <p:sldId id="273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9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31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5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8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287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2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F4DE11E-43E9-48F1-9F67-9C86F1319E8E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0BB7356-1629-4C5D-B192-8063126B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34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4WwhOdk_E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Before Bell</a:t>
            </a:r>
            <a:br>
              <a:rPr lang="en-US" dirty="0" smtClean="0"/>
            </a:br>
            <a:r>
              <a:rPr lang="en-US" dirty="0" smtClean="0"/>
              <a:t>You have a quiz today! Study!!!!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SYNTAX</a:t>
            </a:r>
            <a:endParaRPr lang="en-US" dirty="0"/>
          </a:p>
        </p:txBody>
      </p:sp>
      <p:pic>
        <p:nvPicPr>
          <p:cNvPr id="4" name="Content Placeholder 3" descr="3213841-7948839370-yoda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5600" y="946666"/>
            <a:ext cx="2133600" cy="2133600"/>
          </a:xfrm>
        </p:spPr>
      </p:pic>
      <p:sp>
        <p:nvSpPr>
          <p:cNvPr id="5" name="Rectangle 4"/>
          <p:cNvSpPr/>
          <p:nvPr/>
        </p:nvSpPr>
        <p:spPr>
          <a:xfrm>
            <a:off x="838200" y="2895600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when lines do not follow traditional sentence patterns-</a:t>
            </a:r>
          </a:p>
          <a:p>
            <a:r>
              <a:rPr lang="en-US" sz="3200" b="1" dirty="0" smtClean="0"/>
              <a:t>when the subject and verb  are reversed.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Like the way YODA talks….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181600"/>
            <a:ext cx="70359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“Agree with you, the council does. Your apprentice,</a:t>
            </a:r>
          </a:p>
          <a:p>
            <a:r>
              <a:rPr lang="en-US" dirty="0" smtClean="0"/>
              <a:t> Skywalker will be.”</a:t>
            </a:r>
          </a:p>
          <a:p>
            <a:endParaRPr lang="en-US" dirty="0"/>
          </a:p>
          <a:p>
            <a:r>
              <a:rPr lang="en-US" dirty="0" smtClean="0"/>
              <a:t>“Much to learn you still have.”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Interesting Comparisons…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sz="2000" b="1" dirty="0" smtClean="0"/>
              <a:t>My Life stood- a Loaded Gun”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“Hope is the thing with feathers/ that perches in the soul”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“I heard a Fly Buzz when I Died”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Unconventional Comparisons/Fresh metaphors and similes!</a:t>
            </a:r>
            <a:endParaRPr lang="en-US" sz="2000" b="1" dirty="0"/>
          </a:p>
        </p:txBody>
      </p:sp>
      <p:pic>
        <p:nvPicPr>
          <p:cNvPr id="8194" name="Picture 2" descr="C:\Users\christinam.johnson\AppData\Local\Microsoft\Windows\Temporary Internet Files\Content.IE5\DYWC6BAN\MC9003825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990600"/>
            <a:ext cx="1447800" cy="1447800"/>
          </a:xfrm>
          <a:prstGeom prst="rect">
            <a:avLst/>
          </a:prstGeom>
          <a:noFill/>
        </p:spPr>
      </p:pic>
      <p:pic>
        <p:nvPicPr>
          <p:cNvPr id="8195" name="Picture 3" descr="C:\Users\christinam.johnson\AppData\Local\Microsoft\Windows\Temporary Internet Files\Content.IE5\OFQRVVTV\MC9004380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429000"/>
            <a:ext cx="1066800" cy="1066800"/>
          </a:xfrm>
          <a:prstGeom prst="rect">
            <a:avLst/>
          </a:prstGeom>
          <a:noFill/>
        </p:spPr>
      </p:pic>
      <p:pic>
        <p:nvPicPr>
          <p:cNvPr id="8196" name="Picture 4" descr="C:\Users\christinam.johnson\AppData\Local\Microsoft\Windows\Temporary Internet Files\Content.IE5\OFQRVVTV\MP9004486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486400"/>
            <a:ext cx="1595989" cy="1185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326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4613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Dickinson’s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425"/>
            <a:ext cx="8229600" cy="520541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Her Poetry is VERY unique and Personal –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Just like her observations about the world!</a:t>
            </a:r>
          </a:p>
          <a:p>
            <a:endParaRPr lang="en-US" sz="2600" dirty="0" smtClean="0">
              <a:ea typeface="ＭＳ Ｐゴシック" pitchFamily="34" charset="-128"/>
            </a:endParaRPr>
          </a:p>
          <a:p>
            <a:r>
              <a:rPr lang="en-US" sz="2600" dirty="0" smtClean="0">
                <a:ea typeface="ＭＳ Ｐゴシック" pitchFamily="34" charset="-128"/>
              </a:rPr>
              <a:t>1) ________________ or -4 lined stanzas</a:t>
            </a:r>
          </a:p>
          <a:p>
            <a:pPr>
              <a:buFont typeface="Georgia" pitchFamily="18" charset="0"/>
              <a:buNone/>
            </a:pPr>
            <a:endParaRPr lang="en-US" sz="2600" dirty="0" smtClean="0">
              <a:ea typeface="ＭＳ Ｐゴシック" pitchFamily="34" charset="-128"/>
            </a:endParaRPr>
          </a:p>
          <a:p>
            <a:r>
              <a:rPr lang="en-US" sz="2600" dirty="0" smtClean="0">
                <a:ea typeface="ＭＳ Ｐゴシック" pitchFamily="34" charset="-128"/>
              </a:rPr>
              <a:t>2) __________ Rhyme -words that don’t exactly rhyme</a:t>
            </a:r>
          </a:p>
          <a:p>
            <a:pPr>
              <a:buFont typeface="Georgia" pitchFamily="18" charset="0"/>
              <a:buNone/>
            </a:pPr>
            <a:endParaRPr lang="en-US" sz="2600" dirty="0" smtClean="0">
              <a:ea typeface="ＭＳ Ｐゴシック" pitchFamily="34" charset="-128"/>
            </a:endParaRPr>
          </a:p>
          <a:p>
            <a:pPr>
              <a:buFont typeface="Georgia" pitchFamily="18" charset="0"/>
              <a:buNone/>
            </a:pPr>
            <a:r>
              <a:rPr lang="en-US" sz="2600" dirty="0" smtClean="0">
                <a:ea typeface="ＭＳ Ｐゴシック" pitchFamily="34" charset="-128"/>
              </a:rPr>
              <a:t>3) Irregular capitalization and _________ syntax</a:t>
            </a:r>
          </a:p>
          <a:p>
            <a:pPr>
              <a:buFont typeface="Georgia" pitchFamily="18" charset="0"/>
              <a:buNone/>
            </a:pPr>
            <a:endParaRPr lang="en-US" sz="2600" dirty="0" smtClean="0">
              <a:ea typeface="ＭＳ Ｐゴシック" pitchFamily="34" charset="-128"/>
            </a:endParaRPr>
          </a:p>
          <a:p>
            <a:pPr>
              <a:buFont typeface="Georgia" pitchFamily="18" charset="0"/>
              <a:buNone/>
            </a:pPr>
            <a:r>
              <a:rPr lang="en-US" sz="2600" dirty="0" smtClean="0">
                <a:ea typeface="ＭＳ Ｐゴシック" pitchFamily="34" charset="-128"/>
              </a:rPr>
              <a:t>4) Surprisingly unconventional figurative language (similes, metaphors, and personification)</a:t>
            </a:r>
          </a:p>
          <a:p>
            <a:r>
              <a:rPr lang="en-US" sz="2800" dirty="0">
                <a:hlinkClick r:id="rId2"/>
              </a:rPr>
              <a:t>http://www.youtube.com/watch?v=R4WwhOdk_Eg</a:t>
            </a:r>
            <a:r>
              <a:rPr lang="en-US" sz="2800" dirty="0"/>
              <a:t> </a:t>
            </a:r>
          </a:p>
          <a:p>
            <a:endParaRPr lang="en-US" sz="2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Dickinson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First poems published after her death in 1890.</a:t>
            </a:r>
          </a:p>
          <a:p>
            <a:r>
              <a:rPr lang="en-US" sz="2800" b="1" dirty="0" smtClean="0"/>
              <a:t>They were heavily edited to remove the weirdness.</a:t>
            </a:r>
          </a:p>
          <a:p>
            <a:r>
              <a:rPr lang="en-US" sz="2800" b="1" dirty="0" smtClean="0"/>
              <a:t>Let’s compare.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069080"/>
            <a:ext cx="2009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Dickinson’s original		Edited for publication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90146" y="1825625"/>
            <a:ext cx="4224704" cy="4457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Much Madness is </a:t>
            </a:r>
            <a:r>
              <a:rPr lang="en-US" sz="2000" dirty="0" err="1" smtClean="0"/>
              <a:t>divinest</a:t>
            </a:r>
            <a:r>
              <a:rPr lang="en-US" sz="2000" dirty="0" smtClean="0"/>
              <a:t> Sense--</a:t>
            </a:r>
          </a:p>
          <a:p>
            <a:pPr>
              <a:buNone/>
            </a:pPr>
            <a:r>
              <a:rPr lang="en-US" sz="2000" dirty="0" smtClean="0"/>
              <a:t>To a discerning Eye--</a:t>
            </a:r>
          </a:p>
          <a:p>
            <a:pPr>
              <a:buNone/>
            </a:pPr>
            <a:r>
              <a:rPr lang="en-US" sz="2000" dirty="0" smtClean="0"/>
              <a:t>Much Sense--the starkest Madness--</a:t>
            </a:r>
          </a:p>
          <a:p>
            <a:pPr>
              <a:buNone/>
            </a:pPr>
            <a:r>
              <a:rPr lang="en-US" sz="2000" dirty="0" err="1" smtClean="0"/>
              <a:t>‘Tis</a:t>
            </a:r>
            <a:r>
              <a:rPr lang="en-US" sz="2000" dirty="0" smtClean="0"/>
              <a:t> the Majority</a:t>
            </a:r>
          </a:p>
          <a:p>
            <a:pPr>
              <a:buNone/>
            </a:pPr>
            <a:r>
              <a:rPr lang="en-US" sz="2000" dirty="0" smtClean="0"/>
              <a:t>In this, as All, prevail--</a:t>
            </a:r>
          </a:p>
          <a:p>
            <a:pPr>
              <a:buNone/>
            </a:pPr>
            <a:r>
              <a:rPr lang="en-US" sz="2000" dirty="0" smtClean="0"/>
              <a:t>Assent--and you are sane--</a:t>
            </a:r>
          </a:p>
          <a:p>
            <a:pPr>
              <a:buNone/>
            </a:pPr>
            <a:r>
              <a:rPr lang="en-US" sz="2000" dirty="0" smtClean="0"/>
              <a:t>Demur--you’re straightway dangerous--</a:t>
            </a:r>
          </a:p>
          <a:p>
            <a:pPr>
              <a:buNone/>
            </a:pPr>
            <a:r>
              <a:rPr lang="en-US" sz="2000" dirty="0" smtClean="0"/>
              <a:t>And handled with a Chain—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1394" y="1825625"/>
            <a:ext cx="4457700" cy="48299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Much madness is the most divine sense</a:t>
            </a:r>
          </a:p>
          <a:p>
            <a:pPr>
              <a:buNone/>
            </a:pPr>
            <a:r>
              <a:rPr lang="en-US" sz="2000" dirty="0" smtClean="0"/>
              <a:t>To a discerning eye.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Much sense, the starkest madness.</a:t>
            </a:r>
          </a:p>
          <a:p>
            <a:pPr>
              <a:buNone/>
            </a:pPr>
            <a:r>
              <a:rPr lang="en-US" sz="2000" dirty="0" err="1" smtClean="0"/>
              <a:t>‘Tis</a:t>
            </a:r>
            <a:r>
              <a:rPr lang="en-US" sz="2000" dirty="0" smtClean="0"/>
              <a:t> the majority in this, as all, prevail.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Assent, and you are sane.</a:t>
            </a:r>
          </a:p>
          <a:p>
            <a:pPr>
              <a:buNone/>
            </a:pPr>
            <a:r>
              <a:rPr lang="en-US" sz="2000" dirty="0" smtClean="0"/>
              <a:t>Demur, you’re straightaway dangerous</a:t>
            </a:r>
          </a:p>
          <a:p>
            <a:pPr>
              <a:buNone/>
            </a:pPr>
            <a:r>
              <a:rPr lang="en-US" sz="2000" dirty="0" smtClean="0"/>
              <a:t>And handled with a chain.  </a:t>
            </a:r>
          </a:p>
        </p:txBody>
      </p:sp>
    </p:spTree>
    <p:extLst>
      <p:ext uri="{BB962C8B-B14F-4D97-AF65-F5344CB8AC3E}">
        <p14:creationId xmlns:p14="http://schemas.microsoft.com/office/powerpoint/2010/main" val="149706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11138" y="677863"/>
            <a:ext cx="8736012" cy="776287"/>
          </a:xfrm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34" charset="-128"/>
              </a:rPr>
              <a:t>Independent Work- “reading poetry”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1454150"/>
            <a:ext cx="8229600" cy="51196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a typeface="ＭＳ Ｐゴシック" pitchFamily="34" charset="-128"/>
              </a:rPr>
              <a:t>1.) On P. 548 read “Because I could Not Stop for Death”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1.) 1</a:t>
            </a:r>
            <a:r>
              <a:rPr lang="en-US" sz="2400" b="1" baseline="30000" dirty="0" smtClean="0">
                <a:ea typeface="ＭＳ Ｐゴシック" pitchFamily="34" charset="-128"/>
              </a:rPr>
              <a:t>st</a:t>
            </a:r>
            <a:r>
              <a:rPr lang="en-US" sz="2400" b="1" dirty="0" smtClean="0">
                <a:ea typeface="ＭＳ Ｐゴシック" pitchFamily="34" charset="-128"/>
              </a:rPr>
              <a:t> Reading- structure and rhythm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2.) 2</a:t>
            </a:r>
            <a:r>
              <a:rPr lang="en-US" sz="2400" b="1" baseline="30000" dirty="0" smtClean="0">
                <a:ea typeface="ＭＳ Ｐゴシック" pitchFamily="34" charset="-128"/>
              </a:rPr>
              <a:t>nd</a:t>
            </a:r>
            <a:r>
              <a:rPr lang="en-US" sz="2400" b="1" dirty="0" smtClean="0">
                <a:ea typeface="ＭＳ Ｐゴシック" pitchFamily="34" charset="-128"/>
              </a:rPr>
              <a:t> Reading- figurative language &amp; capitalization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3.) 3</a:t>
            </a:r>
            <a:r>
              <a:rPr lang="en-US" sz="2400" b="1" baseline="30000" dirty="0" smtClean="0">
                <a:ea typeface="ＭＳ Ｐゴシック" pitchFamily="34" charset="-128"/>
              </a:rPr>
              <a:t>rd</a:t>
            </a:r>
            <a:r>
              <a:rPr lang="en-US" sz="2400" b="1" dirty="0" smtClean="0">
                <a:ea typeface="ＭＳ Ｐゴシック" pitchFamily="34" charset="-128"/>
              </a:rPr>
              <a:t> Reading- Imagery &amp; figurative language conveying meaning</a:t>
            </a:r>
          </a:p>
          <a:p>
            <a:r>
              <a:rPr lang="en-US" sz="2800" b="1" dirty="0" smtClean="0">
                <a:ea typeface="ＭＳ Ｐゴシック" pitchFamily="34" charset="-128"/>
              </a:rPr>
              <a:t>Then with a partner work through to answer the questions for this poem. Be prepared to explain/discuss your findings. </a:t>
            </a:r>
          </a:p>
        </p:txBody>
      </p:sp>
    </p:spTree>
    <p:extLst>
      <p:ext uri="{BB962C8B-B14F-4D97-AF65-F5344CB8AC3E}">
        <p14:creationId xmlns:p14="http://schemas.microsoft.com/office/powerpoint/2010/main" val="134698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806" y="329745"/>
            <a:ext cx="7680960" cy="1371600"/>
          </a:xfrm>
        </p:spPr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806" y="1389673"/>
            <a:ext cx="7680960" cy="393192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Choose an everyday simple object that you use…</a:t>
            </a:r>
          </a:p>
          <a:p>
            <a:r>
              <a:rPr lang="en-US" sz="2400" b="1" dirty="0" smtClean="0"/>
              <a:t>Utilizing Dickinson’s style write a poem about this object </a:t>
            </a:r>
          </a:p>
          <a:p>
            <a:r>
              <a:rPr lang="en-US" sz="2400" b="1" dirty="0" smtClean="0"/>
              <a:t>The key is to be like her utilize slant rhymes, quatrains, inverted syntax, irregular capitalization to show your true abilities 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967" y="3944760"/>
            <a:ext cx="2971799" cy="275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Warm-up:  Timeline put these event in the correct order!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Tom stabs Chambers.  </a:t>
            </a:r>
          </a:p>
          <a:p>
            <a:r>
              <a:rPr lang="en-US" sz="2000" b="1" dirty="0" smtClean="0"/>
              <a:t>Angelo and Luigi arrive in town  </a:t>
            </a:r>
          </a:p>
          <a:p>
            <a:r>
              <a:rPr lang="en-US" sz="2000" b="1" dirty="0" smtClean="0"/>
              <a:t>Thomas and Chambers are born.</a:t>
            </a:r>
          </a:p>
          <a:p>
            <a:r>
              <a:rPr lang="en-US" sz="2000" b="1" dirty="0" smtClean="0"/>
              <a:t>David Wilson arrives in town and quickly earns the nickname “Pudd’nhead.”  </a:t>
            </a:r>
          </a:p>
          <a:p>
            <a:r>
              <a:rPr lang="en-US" sz="2000" b="1" dirty="0" smtClean="0"/>
              <a:t>Pudd’nhead fingerprints Chambers and Thomas. </a:t>
            </a:r>
          </a:p>
          <a:p>
            <a:r>
              <a:rPr lang="en-US" sz="2000" b="1" dirty="0" smtClean="0"/>
              <a:t>Tom’s father (Percy Driscoll) dies:  Tom is adopted by Judge Driscoll, and Roxy is set free.</a:t>
            </a:r>
          </a:p>
          <a:p>
            <a:r>
              <a:rPr lang="en-US" sz="2000" b="1" dirty="0" smtClean="0"/>
              <a:t>Thomas’ mother dies in childbirth leaving Roxy to care for him.</a:t>
            </a:r>
          </a:p>
          <a:p>
            <a:r>
              <a:rPr lang="en-US" sz="2000" b="1" dirty="0" smtClean="0"/>
              <a:t>Roxy switches the babies.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6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 Timeline Correct!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Thomas and Chambers are born.</a:t>
            </a:r>
          </a:p>
          <a:p>
            <a:r>
              <a:rPr lang="en-US" sz="2000" b="1" dirty="0" smtClean="0"/>
              <a:t>Thomas’ mother dies in childbirth leaving Roxy to care for him.</a:t>
            </a:r>
          </a:p>
          <a:p>
            <a:r>
              <a:rPr lang="en-US" sz="2000" b="1" dirty="0" smtClean="0"/>
              <a:t>David Wilson arrives in town and quickly earns the nickname “Pudd’nhead.”  </a:t>
            </a:r>
          </a:p>
          <a:p>
            <a:r>
              <a:rPr lang="en-US" sz="2000" b="1" dirty="0" smtClean="0"/>
              <a:t>Pudd’nhead fingerprints Chambers and Thomas. </a:t>
            </a:r>
          </a:p>
          <a:p>
            <a:r>
              <a:rPr lang="en-US" sz="2000" b="1" dirty="0" smtClean="0"/>
              <a:t>Roxy switches the babies.</a:t>
            </a:r>
          </a:p>
          <a:p>
            <a:r>
              <a:rPr lang="en-US" sz="2000" b="1" dirty="0" smtClean="0"/>
              <a:t>Tom stabs Chambers.  </a:t>
            </a:r>
          </a:p>
          <a:p>
            <a:r>
              <a:rPr lang="en-US" sz="2000" b="1" dirty="0" smtClean="0"/>
              <a:t>Tom’s father (Percy Driscoll) dies:  Tom is adopted by Judge Driscoll, and Roxy is set free.</a:t>
            </a:r>
          </a:p>
          <a:p>
            <a:r>
              <a:rPr lang="en-US" sz="2000" b="1" dirty="0" smtClean="0"/>
              <a:t>Angelo and Luigi arrive in town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6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After Quiz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731520" y="1608429"/>
            <a:ext cx="7680960" cy="393192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a typeface="ＭＳ Ｐゴシック" pitchFamily="34" charset="-128"/>
              </a:rPr>
              <a:t>Read about Emily Dickinson P. 546</a:t>
            </a:r>
          </a:p>
          <a:p>
            <a:pPr lvl="1"/>
            <a:r>
              <a:rPr lang="en-US" sz="1800" b="1" dirty="0" smtClean="0">
                <a:ea typeface="ＭＳ Ｐゴシック" pitchFamily="34" charset="-128"/>
              </a:rPr>
              <a:t>1.) Write down 5 very unusual things about her and anything else that you find interesting. Using the notes sheet</a:t>
            </a:r>
          </a:p>
          <a:p>
            <a:pPr lvl="1"/>
            <a:r>
              <a:rPr lang="en-US" sz="1800" b="1" dirty="0">
                <a:ea typeface="ＭＳ Ｐゴシック" pitchFamily="34" charset="-128"/>
              </a:rPr>
              <a:t>2.) In your own opinion... What is one crucial difference between the forerunners of modern poetry, Whitman and Dickinson?</a:t>
            </a:r>
            <a:endParaRPr lang="en-US" sz="2800" b="1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5511165"/>
            <a:ext cx="6829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/>
            <a:r>
              <a:rPr lang="en-US" sz="2000" b="1" dirty="0"/>
              <a:t>Whitman was open and willing for readers to appreciate his poetry. Dickinson was shy and acted as a recluse.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338486"/>
            <a:ext cx="3505200" cy="220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 1830-1886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876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She, along with Whitman, is credited with “all but inventing American </a:t>
            </a:r>
            <a:r>
              <a:rPr lang="en-US" sz="2000" b="1" dirty="0" err="1" smtClean="0"/>
              <a:t>poetry.”But</a:t>
            </a:r>
            <a:r>
              <a:rPr lang="en-US" sz="2000" b="1" dirty="0" smtClean="0"/>
              <a:t> they didn’t even know each other.</a:t>
            </a:r>
          </a:p>
          <a:p>
            <a:r>
              <a:rPr lang="en-US" sz="2000" b="1" dirty="0" smtClean="0"/>
              <a:t>Dickinson was asked once about Whitman.  </a:t>
            </a:r>
          </a:p>
          <a:p>
            <a:pPr lvl="1"/>
            <a:r>
              <a:rPr lang="en-US" sz="1800" b="1" dirty="0" smtClean="0"/>
              <a:t>She said, “I never read his Book—but I was told that he was disgraceful.”  (Remember the rumors surrounding Whitman.)</a:t>
            </a:r>
          </a:p>
          <a:p>
            <a:r>
              <a:rPr lang="en-US" sz="2000" b="1" dirty="0" smtClean="0"/>
              <a:t>Well, I guess she wasn’t perfect (judging people based on their supposed behavior and all).</a:t>
            </a:r>
          </a:p>
          <a:p>
            <a:r>
              <a:rPr lang="en-US" sz="2000" b="1" dirty="0" smtClean="0"/>
              <a:t>Anyway.  Remember William Carlos Williams?  The wheelbarrow guy?  </a:t>
            </a:r>
          </a:p>
          <a:p>
            <a:r>
              <a:rPr lang="en-US" sz="2000" b="1" dirty="0" smtClean="0"/>
              <a:t>He called Dickinson his “patron saint.”</a:t>
            </a:r>
          </a:p>
          <a:p>
            <a:r>
              <a:rPr lang="en-US" sz="2000" b="1" dirty="0" smtClean="0"/>
              <a:t>“She was an independent spirit. [ . . . ] She didn’t want to be confined to rhyme or reason.”</a:t>
            </a:r>
          </a:p>
          <a:p>
            <a:r>
              <a:rPr lang="en-US" sz="2000" b="1" dirty="0" smtClean="0"/>
              <a:t>That sounds about right.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8497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essence….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Emily was a recluse</a:t>
            </a:r>
          </a:p>
          <a:p>
            <a:r>
              <a:rPr lang="en-US" sz="2400" b="1" dirty="0" smtClean="0"/>
              <a:t>She lived in her family home for most her life</a:t>
            </a:r>
          </a:p>
          <a:p>
            <a:r>
              <a:rPr lang="en-US" sz="2400" b="1" dirty="0" smtClean="0"/>
              <a:t>For most of her life she did not come out and would only talk to her doctor through a door.</a:t>
            </a:r>
          </a:p>
          <a:p>
            <a:r>
              <a:rPr lang="en-US" sz="2400" b="1" dirty="0" smtClean="0"/>
              <a:t>She sent most of her poems to relatives in letters…which is </a:t>
            </a:r>
            <a:r>
              <a:rPr lang="en-US" sz="2400" b="1" dirty="0" err="1" smtClean="0"/>
              <a:t>kinda</a:t>
            </a:r>
            <a:r>
              <a:rPr lang="en-US" sz="2400" b="1" dirty="0" smtClean="0"/>
              <a:t> creepy because she was ill and most her poems were about death…</a:t>
            </a:r>
            <a:endParaRPr lang="en-US" sz="2400" b="1" dirty="0"/>
          </a:p>
        </p:txBody>
      </p:sp>
      <p:pic>
        <p:nvPicPr>
          <p:cNvPr id="1026" name="Picture 2" descr="http://t0.gstatic.com/images?q=tbn:ANd9GcQnhQKmxNzu2TRt5xi18kEfa3vvpp9YjZKK9mX0Qe1bIwlNN8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Dickinson’s Style </a:t>
            </a:r>
            <a:endParaRPr lang="en-US" dirty="0"/>
          </a:p>
        </p:txBody>
      </p:sp>
      <p:pic>
        <p:nvPicPr>
          <p:cNvPr id="4" name="Content Placeholder 3" descr="emily dickin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2897" y="1676400"/>
            <a:ext cx="7158206" cy="4681594"/>
          </a:xfrm>
        </p:spPr>
      </p:pic>
    </p:spTree>
    <p:extLst>
      <p:ext uri="{BB962C8B-B14F-4D97-AF65-F5344CB8AC3E}">
        <p14:creationId xmlns:p14="http://schemas.microsoft.com/office/powerpoint/2010/main" val="370173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SLANT RHYMES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1520" y="1828800"/>
            <a:ext cx="7680960" cy="42062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a type of </a:t>
            </a:r>
            <a:r>
              <a:rPr lang="en-US" sz="2000" b="1" dirty="0" smtClean="0"/>
              <a:t>Rhyme</a:t>
            </a:r>
            <a:r>
              <a:rPr lang="en-US" sz="2000" dirty="0" smtClean="0"/>
              <a:t> formed by words with similar but NOT identical sounds. </a:t>
            </a:r>
          </a:p>
          <a:p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u="sng" dirty="0" smtClean="0"/>
              <a:t>ALMOST </a:t>
            </a:r>
            <a:r>
              <a:rPr lang="en-US" sz="2000" dirty="0" smtClean="0"/>
              <a:t>rhymes- but doesn’t </a:t>
            </a:r>
            <a:r>
              <a:rPr lang="en-US" sz="2000" i="1" dirty="0" smtClean="0"/>
              <a:t>DIRECTLY </a:t>
            </a:r>
            <a:r>
              <a:rPr lang="en-US" sz="2000" dirty="0" smtClean="0"/>
              <a:t>RHYME…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Example: (Rap)</a:t>
            </a:r>
          </a:p>
          <a:p>
            <a:pPr>
              <a:buNone/>
            </a:pPr>
            <a:r>
              <a:rPr lang="en-US" sz="2400" b="1" dirty="0" smtClean="0"/>
              <a:t> “</a:t>
            </a:r>
            <a:r>
              <a:rPr lang="en-US" sz="2400" b="1" dirty="0" err="1" smtClean="0"/>
              <a:t>yo</a:t>
            </a:r>
            <a:r>
              <a:rPr lang="en-US" sz="2400" b="1" dirty="0" smtClean="0"/>
              <a:t> it kind of make me think of way back when,</a:t>
            </a:r>
            <a:br>
              <a:rPr lang="en-US" sz="2400" b="1" dirty="0" smtClean="0"/>
            </a:br>
            <a:r>
              <a:rPr lang="en-US" sz="2400" b="1" dirty="0" smtClean="0"/>
              <a:t>I was a portrait of the artist as a young man,</a:t>
            </a:r>
            <a:br>
              <a:rPr lang="en-US" sz="2400" b="1" dirty="0" smtClean="0"/>
            </a:br>
            <a:r>
              <a:rPr lang="en-US" sz="2400" b="1" dirty="0" smtClean="0"/>
              <a:t>Writing rhymes on napkins,</a:t>
            </a:r>
          </a:p>
          <a:p>
            <a:pPr>
              <a:buNone/>
            </a:pPr>
            <a:r>
              <a:rPr lang="en-US" sz="2400" b="1" dirty="0" smtClean="0"/>
              <a:t>Was really visualization, making this here actually happen.”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838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 Capitalization/</a:t>
            </a:r>
            <a:br>
              <a:rPr lang="en-US" dirty="0" smtClean="0"/>
            </a:br>
            <a:r>
              <a:rPr lang="en-US" dirty="0" smtClean="0"/>
              <a:t>DASHES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Different words capitalized in the middle of sentences… </a:t>
            </a:r>
          </a:p>
          <a:p>
            <a:r>
              <a:rPr lang="en-US" sz="2000" b="1" dirty="0" smtClean="0"/>
              <a:t>Dashes used to add emphasis or to create a dramatic pause 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Example: </a:t>
            </a:r>
          </a:p>
          <a:p>
            <a:pPr>
              <a:buNone/>
            </a:pPr>
            <a:r>
              <a:rPr lang="en-US" sz="2000" b="1" dirty="0" smtClean="0"/>
              <a:t>Much Sense—the starkest Madness--</a:t>
            </a:r>
            <a:endParaRPr lang="en-US" sz="2000" b="1" dirty="0"/>
          </a:p>
        </p:txBody>
      </p:sp>
      <p:pic>
        <p:nvPicPr>
          <p:cNvPr id="7171" name="Picture 3" descr="C:\Users\christinam.johnson\AppData\Local\Microsoft\Windows\Temporary Internet Files\Content.IE5\WVBZM71W\MP9004424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657600"/>
            <a:ext cx="2590800" cy="1722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013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102</TotalTime>
  <Words>839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Century Gothic</vt:lpstr>
      <vt:lpstr>Georgia</vt:lpstr>
      <vt:lpstr>Savon</vt:lpstr>
      <vt:lpstr>Before Bell You have a quiz today! Study!!!!</vt:lpstr>
      <vt:lpstr>Warm-up:  Timeline put these event in the correct order! </vt:lpstr>
      <vt:lpstr>Warm-up:  Timeline Correct!</vt:lpstr>
      <vt:lpstr>After Quiz</vt:lpstr>
      <vt:lpstr>Emily Dickinson 1830-1886</vt:lpstr>
      <vt:lpstr>So in essence….</vt:lpstr>
      <vt:lpstr>Dickinson’s Style </vt:lpstr>
      <vt:lpstr>SLANT RHYMES</vt:lpstr>
      <vt:lpstr>Irregular Capitalization/ DASHES</vt:lpstr>
      <vt:lpstr>Inverted SYNTAX</vt:lpstr>
      <vt:lpstr>Interesting Comparisons…</vt:lpstr>
      <vt:lpstr>Dickinson’s STYLE</vt:lpstr>
      <vt:lpstr>Dickinson</vt:lpstr>
      <vt:lpstr>Dickinson’s original  Edited for publication</vt:lpstr>
      <vt:lpstr>Independent Work- “reading poetry”</vt:lpstr>
      <vt:lpstr>Closure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ashleyh.nickell</dc:creator>
  <cp:lastModifiedBy>Nickell, Ashley H.</cp:lastModifiedBy>
  <cp:revision>7</cp:revision>
  <dcterms:created xsi:type="dcterms:W3CDTF">2014-11-05T14:06:35Z</dcterms:created>
  <dcterms:modified xsi:type="dcterms:W3CDTF">2014-11-05T17:07:36Z</dcterms:modified>
</cp:coreProperties>
</file>