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9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cove.me/897o9nq1" TargetMode="External"/><Relationship Id="rId2" Type="http://schemas.openxmlformats.org/officeDocument/2006/relationships/hyperlink" Target="http://youtu.be/o2stTH-rtq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dreads.com/author/show/10547.E_E_Cumming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0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Journal:</a:t>
            </a:r>
          </a:p>
          <a:p>
            <a:r>
              <a:rPr lang="en-US" sz="2400" dirty="0" smtClean="0"/>
              <a:t>Have you ever had to face an unpopular or hard decision in your life? What choice did you make?</a:t>
            </a:r>
          </a:p>
          <a:p>
            <a:endParaRPr lang="en-US" sz="2400" dirty="0"/>
          </a:p>
          <a:p>
            <a:r>
              <a:rPr lang="en-US" sz="2400" dirty="0" smtClean="0"/>
              <a:t>How did this choice effect you (Negative/Positive)? </a:t>
            </a:r>
          </a:p>
          <a:p>
            <a:endParaRPr lang="en-US" sz="2400" dirty="0"/>
          </a:p>
          <a:p>
            <a:r>
              <a:rPr lang="en-US" sz="2400" dirty="0" smtClean="0"/>
              <a:t>Would you looking back (hind sight is always 20/20) make the same decision?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942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Frost &amp; </a:t>
            </a:r>
            <a:r>
              <a:rPr lang="en-US" dirty="0" err="1" smtClean="0"/>
              <a:t>ee</a:t>
            </a:r>
            <a:r>
              <a:rPr lang="en-US" dirty="0" smtClean="0"/>
              <a:t> </a:t>
            </a:r>
            <a:r>
              <a:rPr lang="en-US" dirty="0" err="1" smtClean="0"/>
              <a:t>cumming’s</a:t>
            </a:r>
            <a:r>
              <a:rPr lang="en-US" dirty="0" smtClean="0"/>
              <a:t>  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5 facts you learn about Robert Frost’s life and influence!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youtu.be/o2stTH-rtq8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Now 5 facts you learn about </a:t>
            </a:r>
            <a:r>
              <a:rPr lang="en-US" dirty="0" err="1" smtClean="0"/>
              <a:t>e.e</a:t>
            </a:r>
            <a:r>
              <a:rPr lang="en-US" dirty="0" smtClean="0"/>
              <a:t>. </a:t>
            </a:r>
            <a:r>
              <a:rPr lang="en-US" dirty="0" err="1" smtClean="0"/>
              <a:t>cumming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bcove.me/897o9nq1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687" y="3982103"/>
            <a:ext cx="3125585" cy="21782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8458" y="2028613"/>
            <a:ext cx="3053542" cy="226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7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Poetry based off of imagery it speaks to your five senses</a:t>
            </a:r>
          </a:p>
          <a:p>
            <a:pPr lvl="1"/>
            <a:r>
              <a:rPr lang="en-US" sz="4000" dirty="0" smtClean="0"/>
              <a:t>How do you create that?</a:t>
            </a:r>
          </a:p>
          <a:p>
            <a:pPr lvl="3"/>
            <a:r>
              <a:rPr lang="en-US" sz="3200" dirty="0" smtClean="0"/>
              <a:t>Diction</a:t>
            </a:r>
          </a:p>
          <a:p>
            <a:pPr lvl="3"/>
            <a:r>
              <a:rPr lang="en-US" sz="3200" dirty="0" smtClean="0"/>
              <a:t>Imagery</a:t>
            </a:r>
          </a:p>
          <a:p>
            <a:pPr lvl="3"/>
            <a:r>
              <a:rPr lang="en-US" sz="3200" dirty="0" smtClean="0"/>
              <a:t>Theme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939" y="3932229"/>
            <a:ext cx="2628900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7201" y="2707141"/>
            <a:ext cx="2752725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633" y="4133791"/>
            <a:ext cx="1516293" cy="137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3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Frost “The Road Not Taken”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85000" lnSpcReduction="10000"/>
          </a:bodyPr>
          <a:lstStyle/>
          <a:p>
            <a:r>
              <a:rPr lang="en-US" dirty="0"/>
              <a:t>The Road Not Taken</a:t>
            </a:r>
          </a:p>
          <a:p>
            <a:r>
              <a:rPr lang="en-US" dirty="0"/>
              <a:t>BY ROBERT FROST</a:t>
            </a:r>
          </a:p>
          <a:p>
            <a:r>
              <a:rPr lang="en-US" dirty="0"/>
              <a:t>Two roads diverged in a yellow wood,</a:t>
            </a:r>
          </a:p>
          <a:p>
            <a:r>
              <a:rPr lang="en-US" dirty="0"/>
              <a:t>And sorry I could not travel both</a:t>
            </a:r>
          </a:p>
          <a:p>
            <a:r>
              <a:rPr lang="en-US" dirty="0"/>
              <a:t>And be one traveler, long I stood</a:t>
            </a:r>
          </a:p>
          <a:p>
            <a:r>
              <a:rPr lang="en-US" dirty="0"/>
              <a:t>And looked down one as far as I could</a:t>
            </a:r>
          </a:p>
          <a:p>
            <a:r>
              <a:rPr lang="en-US" dirty="0"/>
              <a:t>To where it bent in the undergrowth;</a:t>
            </a:r>
          </a:p>
          <a:p>
            <a:endParaRPr lang="en-US" dirty="0"/>
          </a:p>
          <a:p>
            <a:r>
              <a:rPr lang="en-US" dirty="0"/>
              <a:t>Then took the other, as just as fair,</a:t>
            </a:r>
          </a:p>
          <a:p>
            <a:r>
              <a:rPr lang="en-US" dirty="0"/>
              <a:t>And having perhaps the better claim,</a:t>
            </a:r>
          </a:p>
          <a:p>
            <a:r>
              <a:rPr lang="en-US" dirty="0"/>
              <a:t>Because it was grassy and wanted wear;</a:t>
            </a:r>
          </a:p>
          <a:p>
            <a:r>
              <a:rPr lang="en-US" dirty="0"/>
              <a:t>Though as for that the passing there</a:t>
            </a:r>
          </a:p>
          <a:p>
            <a:r>
              <a:rPr lang="en-US" dirty="0"/>
              <a:t>Had worn them really about the same,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And both that morning equally lay</a:t>
            </a:r>
          </a:p>
          <a:p>
            <a:r>
              <a:rPr lang="en-US" dirty="0"/>
              <a:t>In leaves no step had trodden black.</a:t>
            </a:r>
          </a:p>
          <a:p>
            <a:r>
              <a:rPr lang="en-US" dirty="0"/>
              <a:t>Oh, I kept the first for another day!</a:t>
            </a:r>
          </a:p>
          <a:p>
            <a:r>
              <a:rPr lang="en-US" dirty="0"/>
              <a:t>Yet knowing how way leads on to way,</a:t>
            </a:r>
          </a:p>
          <a:p>
            <a:r>
              <a:rPr lang="en-US" dirty="0"/>
              <a:t>I doubted if I should ever come back.</a:t>
            </a:r>
          </a:p>
          <a:p>
            <a:endParaRPr lang="en-US" dirty="0"/>
          </a:p>
          <a:p>
            <a:r>
              <a:rPr lang="en-US" dirty="0"/>
              <a:t>I shall be telling this with a sigh</a:t>
            </a:r>
          </a:p>
          <a:p>
            <a:r>
              <a:rPr lang="en-US" dirty="0"/>
              <a:t>Somewhere ages and ages hence:</a:t>
            </a:r>
          </a:p>
          <a:p>
            <a:r>
              <a:rPr lang="en-US" dirty="0"/>
              <a:t>Two roads diverged in a wood, and I—</a:t>
            </a:r>
          </a:p>
          <a:p>
            <a:r>
              <a:rPr lang="en-US" dirty="0"/>
              <a:t>I took the one less traveled by,</a:t>
            </a:r>
          </a:p>
          <a:p>
            <a:r>
              <a:rPr lang="en-US" dirty="0"/>
              <a:t>And that has made all the difference.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36219" y="5869094"/>
            <a:ext cx="3004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http://youtu.be/KUaQgRiJukA</a:t>
            </a:r>
          </a:p>
        </p:txBody>
      </p:sp>
    </p:spTree>
    <p:extLst>
      <p:ext uri="{BB962C8B-B14F-4D97-AF65-F5344CB8AC3E}">
        <p14:creationId xmlns:p14="http://schemas.microsoft.com/office/powerpoint/2010/main" val="355219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e.e</a:t>
            </a:r>
            <a:r>
              <a:rPr lang="en-US" dirty="0" smtClean="0"/>
              <a:t>. </a:t>
            </a:r>
            <a:r>
              <a:rPr lang="en-US" dirty="0" err="1" smtClean="0"/>
              <a:t>cumming</a:t>
            </a:r>
            <a:r>
              <a:rPr lang="en-US" dirty="0" smtClean="0"/>
              <a:t> “dive into dreams”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“dive for dreams</a:t>
            </a:r>
            <a:br>
              <a:rPr lang="en-US" dirty="0"/>
            </a:br>
            <a:r>
              <a:rPr lang="en-US" dirty="0"/>
              <a:t>or a slogan may topple you</a:t>
            </a:r>
            <a:br>
              <a:rPr lang="en-US" dirty="0"/>
            </a:br>
            <a:r>
              <a:rPr lang="en-US" dirty="0"/>
              <a:t>(trees are their roots</a:t>
            </a:r>
            <a:br>
              <a:rPr lang="en-US" dirty="0"/>
            </a:br>
            <a:r>
              <a:rPr lang="en-US" dirty="0"/>
              <a:t>and wind is wind)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trust your heart</a:t>
            </a:r>
            <a:br>
              <a:rPr lang="en-US" dirty="0"/>
            </a:br>
            <a:r>
              <a:rPr lang="en-US" dirty="0"/>
              <a:t>if the seas catch fire</a:t>
            </a:r>
            <a:br>
              <a:rPr lang="en-US" dirty="0"/>
            </a:br>
            <a:r>
              <a:rPr lang="en-US" dirty="0"/>
              <a:t>(and live by love</a:t>
            </a:r>
            <a:br>
              <a:rPr lang="en-US" dirty="0"/>
            </a:br>
            <a:r>
              <a:rPr lang="en-US" dirty="0"/>
              <a:t>though the stars walk backward)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honour</a:t>
            </a:r>
            <a:r>
              <a:rPr lang="en-US" dirty="0"/>
              <a:t> the past</a:t>
            </a:r>
            <a:br>
              <a:rPr lang="en-US" dirty="0"/>
            </a:br>
            <a:r>
              <a:rPr lang="en-US" dirty="0"/>
              <a:t>but welcome the future</a:t>
            </a:r>
            <a:br>
              <a:rPr lang="en-US" dirty="0"/>
            </a:br>
            <a:r>
              <a:rPr lang="en-US" dirty="0"/>
              <a:t>(and dance your death</a:t>
            </a:r>
            <a:br>
              <a:rPr lang="en-US" dirty="0"/>
            </a:br>
            <a:r>
              <a:rPr lang="en-US" dirty="0"/>
              <a:t>away at this wedding)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never mind a world</a:t>
            </a:r>
            <a:br>
              <a:rPr lang="en-US" dirty="0"/>
            </a:br>
            <a:r>
              <a:rPr lang="en-US" dirty="0"/>
              <a:t>with its villains or heroes</a:t>
            </a:r>
            <a:br>
              <a:rPr lang="en-US" dirty="0"/>
            </a:br>
            <a:r>
              <a:rPr lang="en-US" dirty="0"/>
              <a:t>(for god likes girls</a:t>
            </a:r>
            <a:br>
              <a:rPr lang="en-US" dirty="0"/>
            </a:br>
            <a:r>
              <a:rPr lang="en-US" dirty="0"/>
              <a:t>and tomorrow and the earth)”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― </a:t>
            </a:r>
            <a:r>
              <a:rPr lang="en-US" dirty="0">
                <a:hlinkClick r:id="rId2"/>
              </a:rPr>
              <a:t>E.E. Cummings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3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120348"/>
            <a:ext cx="10058400" cy="1450757"/>
          </a:xfrm>
        </p:spPr>
        <p:txBody>
          <a:bodyPr/>
          <a:lstStyle/>
          <a:p>
            <a:r>
              <a:rPr lang="en-US" dirty="0" smtClean="0"/>
              <a:t>Diction, Imagery, Theme 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Compare and Contrast the images, diction, mood of these two </a:t>
            </a:r>
            <a:r>
              <a:rPr lang="en-US" sz="2400" dirty="0" smtClean="0"/>
              <a:t>poems</a:t>
            </a:r>
            <a:endParaRPr lang="en-US" sz="2400" dirty="0"/>
          </a:p>
          <a:p>
            <a:r>
              <a:rPr lang="en-US" sz="2400" dirty="0" smtClean="0"/>
              <a:t>1.Pull </a:t>
            </a:r>
            <a:r>
              <a:rPr lang="en-US" sz="2400" dirty="0" smtClean="0"/>
              <a:t>out specific words of diction that helped to create the author’s tone </a:t>
            </a:r>
          </a:p>
          <a:p>
            <a:r>
              <a:rPr lang="en-US" sz="2400" dirty="0" smtClean="0"/>
              <a:t>2.What </a:t>
            </a:r>
            <a:r>
              <a:rPr lang="en-US" sz="2400" dirty="0" smtClean="0"/>
              <a:t>imagery is created, pull out two examples of clear images they speak about in their poems. What sense are they appealing to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 smtClean="0"/>
              <a:t>3.What </a:t>
            </a:r>
            <a:r>
              <a:rPr lang="en-US" sz="2400" dirty="0" smtClean="0"/>
              <a:t>is the theme of the two poems? Are they similar?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0" y="4263333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5710" y="4276823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7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902" y="203475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 err="1" smtClean="0"/>
              <a:t>Snapchat</a:t>
            </a:r>
            <a:r>
              <a:rPr lang="en-US" dirty="0" smtClean="0"/>
              <a:t> your life!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7" y="1862668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Looking at the theme from these two poems create a poem that mirrors either EE Cumming or Frost Style; It should be a about YOU</a:t>
            </a:r>
            <a:r>
              <a:rPr lang="en-US" sz="2800" dirty="0" smtClean="0"/>
              <a:t>!</a:t>
            </a:r>
            <a:endParaRPr lang="en-US" sz="2800" dirty="0" smtClean="0"/>
          </a:p>
          <a:p>
            <a:r>
              <a:rPr lang="en-US" sz="2800" dirty="0" smtClean="0"/>
              <a:t>This should contain IMAGISM techniques we have discussed….diction, imagery, theme should be clear in 10 </a:t>
            </a:r>
            <a:r>
              <a:rPr lang="en-US" sz="2800" dirty="0" smtClean="0"/>
              <a:t>lines</a:t>
            </a:r>
            <a:endParaRPr lang="en-US" sz="2800" dirty="0"/>
          </a:p>
          <a:p>
            <a:r>
              <a:rPr lang="en-US" sz="2800" dirty="0" smtClean="0"/>
              <a:t>Create a </a:t>
            </a:r>
            <a:r>
              <a:rPr lang="en-US" sz="2800" dirty="0" err="1" smtClean="0"/>
              <a:t>snapchat</a:t>
            </a:r>
            <a:r>
              <a:rPr lang="en-US" sz="2800" dirty="0" smtClean="0"/>
              <a:t> visual of your poem (What would the reader be able to see in a 10 second view of your poem?)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645" y="4409479"/>
            <a:ext cx="3544165" cy="1846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5149" y="64329"/>
            <a:ext cx="1729048" cy="172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28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444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PowerPoint Presentation</vt:lpstr>
      <vt:lpstr>Warm Up:</vt:lpstr>
      <vt:lpstr>Robert Frost &amp; ee cumming’s  Biography</vt:lpstr>
      <vt:lpstr>Imagism</vt:lpstr>
      <vt:lpstr>Frost “The Road Not Taken”</vt:lpstr>
      <vt:lpstr>e.e. cumming “dive into dreams”</vt:lpstr>
      <vt:lpstr>Diction, Imagery, Theme Venn Diagram</vt:lpstr>
      <vt:lpstr>Snapchat your life!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Nickell, Ashley H.</dc:creator>
  <cp:lastModifiedBy>Nickell, Ashley H.</cp:lastModifiedBy>
  <cp:revision>7</cp:revision>
  <dcterms:created xsi:type="dcterms:W3CDTF">2014-12-04T17:07:51Z</dcterms:created>
  <dcterms:modified xsi:type="dcterms:W3CDTF">2014-12-05T16:47:09Z</dcterms:modified>
</cp:coreProperties>
</file>