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63" r:id="rId5"/>
    <p:sldId id="260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B0B2EE1-4165-44B7-8987-68B25FD4BB8B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D1E9F8-57BB-47DA-B189-05D266F9C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8Gv0H-vPoD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U0xs0heOP8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Holmes Parody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bell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turn in your work cited page to your class tray</a:t>
            </a:r>
          </a:p>
          <a:p>
            <a:endParaRPr lang="en-US" dirty="0" smtClean="0"/>
          </a:p>
          <a:p>
            <a:r>
              <a:rPr lang="en-US" dirty="0" smtClean="0"/>
              <a:t>Please have your note cards and checklist out for me to come around and check!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http://youtu.be/8Gv0H-vPoDc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What diction choices stand out to you.</a:t>
            </a:r>
          </a:p>
          <a:p>
            <a:pPr marL="596646" indent="-514350">
              <a:buAutoNum type="arabicPeriod"/>
            </a:pPr>
            <a:r>
              <a:rPr lang="en-US" dirty="0" smtClean="0"/>
              <a:t>What is the tone of this song?</a:t>
            </a:r>
          </a:p>
          <a:p>
            <a:pPr marL="596646" indent="-514350">
              <a:buAutoNum type="arabicPeriod"/>
            </a:pPr>
            <a:r>
              <a:rPr lang="en-US" dirty="0" smtClean="0"/>
              <a:t>What would you say it the message, is it the same as the original version of this song?</a:t>
            </a:r>
          </a:p>
          <a:p>
            <a:pPr marL="596646" indent="-514350">
              <a:buAutoNum type="arabicPeriod"/>
            </a:pPr>
            <a:r>
              <a:rPr lang="en-US" dirty="0" smtClean="0"/>
              <a:t>What crime have you committed according to this video?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Humor and imitation in literature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Satire 	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Parody </a:t>
            </a:r>
            <a:endParaRPr lang="en-US" sz="2400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marL="588963"/>
            <a:r>
              <a:rPr lang="en-US" dirty="0" smtClean="0"/>
              <a:t>A story that uses humor and exaggeration to criticize a negative aspect of society or an individual.</a:t>
            </a:r>
          </a:p>
          <a:p>
            <a:pPr marL="588963"/>
            <a:endParaRPr lang="en-US" dirty="0" smtClean="0"/>
          </a:p>
          <a:p>
            <a:pPr marL="588963"/>
            <a:r>
              <a:rPr lang="en-US" dirty="0" smtClean="0"/>
              <a:t>Often this is used in a subtle way.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An imitation of the style of a particular writer, artist, or genre with deliberate exaggeration.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Often this is used in a very obvious way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7498080" cy="1143000"/>
          </a:xfrm>
        </p:spPr>
        <p:txBody>
          <a:bodyPr/>
          <a:lstStyle/>
          <a:p>
            <a:r>
              <a:rPr lang="en-US" dirty="0" smtClean="0"/>
              <a:t>Oliver Wendell Holmes Intro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19200"/>
            <a:ext cx="7239000" cy="5410200"/>
          </a:xfrm>
        </p:spPr>
        <p:txBody>
          <a:bodyPr/>
          <a:lstStyle/>
          <a:p>
            <a:r>
              <a:rPr lang="en-US" dirty="0" smtClean="0"/>
              <a:t>Fireside Poet</a:t>
            </a:r>
          </a:p>
          <a:p>
            <a:r>
              <a:rPr lang="en-US" dirty="0" smtClean="0"/>
              <a:t>Often many of his poems deal about human destiny</a:t>
            </a:r>
          </a:p>
          <a:p>
            <a:r>
              <a:rPr lang="en-US" dirty="0" smtClean="0"/>
              <a:t>His father raised him from a young age to love books, religion, and nature</a:t>
            </a:r>
          </a:p>
          <a:p>
            <a:r>
              <a:rPr lang="en-US" dirty="0" smtClean="0"/>
              <a:t>He was both a widely successful doctor and poet</a:t>
            </a:r>
          </a:p>
          <a:p>
            <a:r>
              <a:rPr lang="en-US" dirty="0" smtClean="0"/>
              <a:t>Friends with Henry Wadsworth Longfellow </a:t>
            </a:r>
            <a:endParaRPr lang="en-US" dirty="0"/>
          </a:p>
        </p:txBody>
      </p:sp>
      <p:sp>
        <p:nvSpPr>
          <p:cNvPr id="5122" name="AutoShape 2" descr="data:image/jpeg;base64,/9j/4AAQSkZJRgABAQAAAQABAAD/2wCEAAkGBhQSERUUExQVFBUWGRcaGBgYGRoXGhoYHxgbHRsYGBkdICgfGhojHBcaHy8hIycpLSwsGB8xNTAqNSYrLCkBCQoKDQwMDQwNDSkYFBgpKSkpKSkpKSkpKSkpKSkpKSkpKSkpKSkpKSkpKSkpKSkpKSkpKSkpKSkpKSkpKSkpKf/AABEIAM4A9QMBIgACEQEDEQH/xAAcAAACAgMBAQAAAAAAAAAAAAAFBgAEAgMHAQj/xABQEAABAgQDBAUFDQYDBgYDAAABAhEAAwQhEjFBBVFhcQYTIoGRBzKhsfAIFiNCUlSEk8HD0dLhFDVicnSzktPxFRgzNFOyF0OCg6LCJERj/8QAFgEBAQEAAAAAAAAAAAAAAAAAAAEC/8QAFBEBAAAAAAAAAAAAAAAAAAAAAP/aAAwDAQACEQMRAD8AeehXQqgmbOo1roqVa1U8hSlKkyypSjKSSSSlySS7wa94WzvmFH9RK/LE6Bfuuh/paf8AtJg9AAfeFs75hR/USvyxPeFs75hR/USvyweiQAH3hbO+YUf1Er8sT3hbO+YUf1Er8sHokAB94WzvmFH9RK/LE94WzvmFH9RK/LB6JAAfeFs75hR/USvyxPeFs75hR/USvyweiQAH3hbO+YUf1Er8see8PZ3zCj+olflg9GmZOaAD+8TZ3zGj+olflitO6GbOALUNH9RK/LBKoq2LnL2zgRP232gmWlazwsC+67kcoopz+i+zkuTRUgH9PK/LFL3vUBfDRUnIyJTHgDhceEMFHstSg6ygHIscRH6+2kEqXZcpJcJCi2bDxEAtUnQakWH/AGGlS/8A/CXbnZ43nyfUgU37HRtwkSz/APWGwAtGtZfMjw/GIFc9BqJ/+RpO+RKf/taJT9EKA50FIk7jIlFv/jeDS0BSiAu7ZOH8d0U5sxY84eD+Noo1o6D7Pf8A5Gj+ol/ljMdCNnH/APQo8/8AoSvyxon1akkEFLHmx7tOYjbR9I5aliUp0TNAfjfyq+N64g3noFs75jSfUSvyxl7wtnfMKP6iV+WCsqfpG9KoAH7wtnfMKP6iV+WJ7wtnfMKP6iV+WD0SAA+8LZ3zCj+olflie8LZ3zCj+olflg9EgAPvC2d8wo/qJX5YnvC2d8wo/qJX5YPRID5+90LsGnpjRfs8iTIx/tGLqpaZeJuqbFhAdnOe8xIve6ZzoPpP3MSA6r0C/ddD/S0/9pMHoA9Av3XQ/wBLT/2kwegJEiRICRIkSAkSJEgJHhMexomzWgPVzwNYE1dY2ekeV9aQ5EKdVtCZNVhlgrPyQCT7cYoubR2kZquqRmux3QwbP6PhKe0X4D1nfyyitsDYwpwZiwVzVWYXYfJGnOL02uwF5sxMtOiXA8VKz7h4wBCTSJTYDxv4DId0bVlshCrtfp/SyfMmJmK3I7RPfFOR04qZ1pNHMO5SzhBG/KIGybUK0Qo8h+P4wPq1qBDyV3d2wlopp/bpnnIlS+bqbwjcNlzGZa3O4AAQFOas4ewhbngnwLm/s0aabYk9Sgp1psCbpBF8rZ72bKC1LRBBtY7zePdpVMzCkpZ0qTiG6+Z/hItzaKN/+xUKGFasT5hk5+HpirUdDpMwYVYrF03uOTvBlYCgD4RpkziCy7jQxAPRs2fJbAsTkjMLAStuCxYn+Yd8EqatxZgpOoVYj8eYtGxVQBY2jRUgKS4Ytkc2PdfwgLqFPGUDKWsYsdM/9dRxgkDAexIkSAkSJEgOGe6ZzoPpP3MSJ7pnOg+k/cxIDqvQL910P9LT/wBpMHoA9Av3XQ/0tP8A2kwegJEiRICRIkSAkSJHhgITAvaE7DcnuGcXqqayT9sLe2Kg+32+2kAI2rXFiSdcn0gh0JKeoVNuSpRF7ZFgBv8A1hY2niUrCl1KVk2ZJ0HCGfo5Q4EJkpU4lkhStCsly3AXEVBLae1EyUYlKbSzOTuSN3GFhXRlVarrFyVMTZU1Xabk1vRDFRbJ66cZyx2UlkOM21bTnDIlMFLmzeg1NKKVdUkqDF757/8AWGASo2NEiDDDGqYzxYgfXLaA0qU7jnGuSHPEZEWPiD6IwMywfd9v4/blGqRVuprAlw/H2MUGgQOAPoO/kY0zJTWzGkYKqGVhVnv9vXGFRMKS5uj1HnuiDBaXThJyyOXcd4aNcqfh7Kn9t4N/XGM2fflny3H0eEYqIWHAukW3niPRFErqb4wLKHmq4faGsQc/TF/ZNdjS2RTZvbPnxEU5a+yxYk8NeXrHGMNnpwzSRmwtvgD8SPBHsQSJEiQHDPdM50H0n7mJE90znQfSfuYkB1XoF+66H+lp/wC0mD0AegX7rof6Wn/tJg9ASJEiQEiRIkBI8MexpWuAp7SWPb1wt7SnnwLb33FoL1yw/sX9t0A9pLw5nPTjuDXPdFC/N2sKeoRNUHCSQrg4KXPfducMXQvGZah8pZD8SLkDc134xVk+T8zyDOWUj5AAJG7EXYcs4ati7LTIIQnIJDegeoQBaVLCQAMgGEZx5GBLRBnijAzYw6z1xpm9p3yG7PvgN5nwPqklbtc3aNNft2XJDkghvTu4wKrOmctKXfDvce3jAWp6lAbi3p3eD+EDU1OFTm1/Y+Lxqp+m0meSkhvkk+1jlGSm9IFmLePtm0VDIJyZicOJyzp0PMb4wlTLYVHgCTro8ClUmIMm2ou3gdIpyOkSUrEmepiSyJj5k5JWNH0ORgqxO2iULYgpYZEjTQHlvj2TXAr7JY2cZEPwP+nGKu2JI81YvqrVj8YDUcPCKFKtQ6tM5CZqHAlzpZds7HUOIqGuRoSbjwffwjQXlz5aw5SSULO52wnuVZ+MY0uzzmFqF8lBzyGRbhFqTJOLDMDYnwnQkbjofDKIo4iYD7e26NkDF18uSQkqAJZgTu4ZnN34wSSp4g9iRIkBwz3TOdB9J+5iRPdM50H0n7mJAdV6Bfuuh/paf+0mD0AegX7rof6Wn/tJg9ASJEiQEiR5EeAhjRM19mj2dUhJAzUcgPt3CNKKQqLzG4JGXfvMAOVRzFnssH+MrIb8Kc1egGLEnZ8qS5JdZzUbq5ADIQTVLflGJSkB2AgKoClpsCgZ3zPdygJI2yJEwomWCSog/wAJLseLwfmVLlkwq19Kg1CUrZphKByZw3fFBCd03kpD4gR7ZRqldPKaY6Qvtt5pDPdg3iPGFDpZJo6YsJKpq1JOFDkMBYrUoXzBsPshMVs2aqYrq0JBlpC1YC7BnzfPlAd9p0kpHHQwp9NOkZpEgpKTo3xhxz9cHuh9UZtHKmKuVIDnfCp0o2KKucUKZJB7J45XO6ARaXbXWreauYXJOFAch9z21hgkq2etRTMXPSpNlCbLNjq5S4HfBjYPk7TK6zrVlZWnBhSGAuC4O9xpBKg6Hy6fGUy1rMyysawbdwgFWs2YlJxycKkjcQoNvDZQY2XMVNwqILDxZrHl+AipVdEpeMdU4WT2hLUQB3ZGGel6MiXKAUpSiWcFVmPCKjWidYtkW9vH7O4J0k2aJsp3ZSQSFDMEd1x+HCCVSvqyQG84d2Xrc2ipPn3KU5seWX+vjACtmbSmz6TCCOukZG5xDJi9wfbW+XR5VRNWVCQoX+EIYIVloqz/AIwsTdorpKjGljcpI0KWGIfbwgzss1NWsDEoU6EuAg4X0Atmp98RR9W1ES5pRPVNp1ZpucJHDMNyNoOSuksggNMxkAaHxcCEzqVzlTaSf2whBXIWfPAGQUdbBjAGjqTJIbPRyUsdMJOnCA6/IqFTmKpS0o4h8W4pIe3AtBuUgJDCEzYXSGetISmXjUclKV7CHGnxYRjACtQlyO4mINsSJEgOGe6ZzoPpP3MSJ7pnOg+k/cxIDqvQL910P9LT/wBpMHoA9Av3XQ/0tP8A2kwYqKpKA6lAD2yGsBujFcwAOSAN5tFOVtHEbJYfxFj/AIcx3tAfpHJ64olLfq3CpjFnF8Msakk342gD5q0YSrGnDvcN4xplVfWDsAgfKULHkM4rUuyA+JSUpYAJSAGSBkSfjKbXSCaEABhaAwkU4TxJzJ1jaI1rVv8ARGxJgPFu1o0z2HnOeEbiYpVZWVMmzdzwFedXLDhCEp4qOfcO+EPpTUVElaKhRQpEpaS2oY3HEEeuHfaW1kIzUHGEEbsVgfXCZ0zqespF2LEi2WpvFDLP2IidOTUFOIFI6sPhYFyrLNwddIsSKCRTpwoQiViIsLqUXyOpDxs6PqC6Gn4ykXzyF++CFNsxCVFbOo6m57og3yiyOTwsGkHWlQsVF+d4ZjNGAkENfWEmqr0KnBKlkAG7G/dFDdLkBaQk5jXWKlT0dx+cskcz+MVtm7bR1nV4wpTOk6qTxGpFgW4QaNVo3fEHlJRS5SQlAAaNFSrX2yjfj33gVtCrCXGcAu7VqASWa/pzcmBlO7KJa7AW4xJkwKUAoj23cd0b6t5aUpcF1aapfX0+mNIXqnY5mrUm5wYiVZEPZ2yvui15OJc2XVzJJJCUYrG4N2Bbi2cbVrLdXJClrnlirQBnN90MvRzZv7PimzFJBKQHy1Op1vlEGqnpGnT5tuzLIGvnFOvcYWuitVOCgSkKlKJbGl21dB1FsuMFekm3AmkmlJAVUqIljUyk2xciXPhGjopVoUEJ+OlgUkaAAOGcHPUQU/dHyggqAUVHNRThDbk2ygzGEoWEZxBIkSJAcM90znQfSfuYkT3TOdB9J+5iQHR+h9fh2ZQJHzanfh8Ck+r1iM9mSVVCetJviIBd1EZs/wAUB8hrFPoNKH7BRFWtNIA+rRbmSCYv7BpVokzJSThOPvAKmWz6gX74oJ7MkJclIASCRbVWvcMubxQ2wWqA+TBQ53Hj7awelSgkBKQwFhAvpFJ7ImAOUm/8p+x2iAihRYPGE6ewc9zZwMXtIJAOfDdFWt2kpTJQ4fXd+GUAQn1kxhhBA8eUaztRbXYMWf8AT0QuqM4F8ajuuT4cOcXJdNNWWIwt8Yl/AA+sjlFFur2qQCrGEDJ1Nn32hV21tKdNliXLcIdysg570DPvhpVs2XYm5T8ZWh1YeaCeESopcQ3W1cwHMto7RqXSpRfDhIdLPhuH+3nDds+v/bqBXwKUFKiFKURc5sgs7sR3QE6Q0yvNS61uALMNw7y/tqwTKMbO2ZhWcS7qAcB1K4cLXgL3QGuPUqkuCZK2z+Ie0OOZIhtM5gSdBHGfJvtVUuu7RtOCkl/lZjvcN3x1KfXBUpZ9G72aATajaNUtUzqkPJEwoCgbPxByvZxrCNtWTUdaoKxApVYAHN9+sdz2RsxMqnTLYZEq/mUXPpMU5WxEBSyQ93D309WsAkdFei89YNRMJQpIHVcXzUR8kszQ9U1UWZdl2dP2jhrG8zUoHA+qKNTMlTVJIUyk2BB9DQF5ShvygHt6pAlvd1EufXFnaCpiDclm3WOZvuFoF18/E4KWAv8Ao++AWhOuLXdyPbPPLjBHaNanEhBZRwqO7IkPxZjycwEUk9cwu5ABze7Zx5WVRM+WkhiEBGZ3A+tRioY+jakErl4gChQtlYhwQdf0jV0k2xSUwSFpM9YchJU98nXwbhCntikWk9dLURkCx3W788uEBNpSiyFKN1EufD8T4xFWqnakyondYsso+aNEpHmpTbIaQx9Gdjz1rEySSCGyOFSRkxBsR324wubOlC2MYgD6OJ0Jf0R1fohsuagJWkgIVmFXLXy9cA4Ssg9ywjIRBHsQSJEiQHDPdM50H0n7mJE90znQfSfuYkA/dCCDs2jB+byPRJT+phglPixMA+fBYt4KFucL3QQNs+kct/8Aj057uqTf1nmnjBGfUKSq2VwU5pPt6+6KGNCnDx5MQFAghwQx5QAl9JEJWAos4DE5PuUcuSst8FxtOW4SVBKjkDZ+Wh7ogAVdP1a8Bc6gtmN779D3b42SZClrASAG846JH2kwfqqcLSxsdDuP4QP2VteWqWlgUlTnCrM7yk/GvuvwgPTSpSkgJBJzOpIjapAGXhGFVMxKloSQ5ViVvCRe/MsIzmJz9d84CvVbn7oo1VSwytxPtaLajfdx17orrQCwAvfMtY+kxQBkViEKUopxTMQLMSAnffI84XOk2zJ0xAqJ0wkkOlGgBuAHsMw8N9fs7ssEhyRvvzPtkIDbZllaEIJJIAAOZYDPlxio55IrZkpaFMxlqCgeTH25x2+hmJm9pNxMwLH8pufAi8curKKzMHGZ3cOEM/k86QgE067GWSUcUE3Hc8RTBt7pUuXPEmTKVNVZwAS36ZXjJG06qYMPVKQS7mwA3B3dovz6MdYpYHaUl35H1ZGKk7aU4FsI3O3t7GAHnofPXeZVrTlZOnefwjQOg6ZWJSKmaV/xsUnmzEHi8XJldMKu2+tsgG04xlJnE2Odv9O54AtPSVUyCfOCQ/cLwvTZeNOEkjFYaAnc/wCOsFZtaRLAJIF76Za8ICKndYjAg4VHEwItv15PBC/tSaiWadSAQoKwr0uks3Ahwe+BaFqVOmKAd1Lbg/4CN+0phUClf/ESS7m5I+M+Vw3OLJosCcWRICtWvmPERRrlUToIy077d1hALa9MRgbIE79dG5acYaNlSX7RPZGfO7esRjTSOtmJlhnmKISCLOxIB3CzPAaOj3Rlc3CAD1asy3m6EcU8/GOsbIoTKlpQSCwAtwsPRAro6QB1bYFpsU7msfVDGIivYkePHsQSJEiQHDPdM50H0n7mJE90znQfSfuYkA/dD5T7NoTqKeQx49UnPjfvBHGN01ShpnmLB9G4ej7Rr6GVA/2dRXZqanF8v+Emx3A78ovVpcnCAVC+E+dldt4b23UKU0Oo43STe2nLf9vfGhFatIKQqzZG43sAe6CVRTYjYd2XgdxfLR4pLoiCxDbnsS/2WioypNuFKWC5iD/Ceznc8maC2yOkfZRKzFglIQkuODsH7zAxGzsiMLZMzG9y2jmGzo10e6r4RQ7Z0PxR+MQENl0BBK1ABR0DWGgtb8YsVIA8O6LRitMpybnu4RFD1DPdld/Ru8I1lJKte5gO/Qd8ElSgnO/tl/pFeeXsBrp7ZxQKnoNsvW/C4v4QOq5WYBzGv698GJoIckO/P1wNq5LuHfKw9RgharqSzjdcW9u/jClWIXLWJiThUku/6Q+1Mtn0fmbc8yeMLW2qRtCeVrfbAO/RnpKKuSg5LSAmZoOBB1yhioqFJJOY/V45L0T2n1M5MoBwpaTne7jwyMdE2Zt0JmKlrOEu4fIg5Mdd0FMZokHQZv3wO2lLQB7WbOMp+2EpSSTfTj36QpbW6QhR7SmSL+jImAtbRrghCjldh6r8IV1bU7abs+gyb2EVq/aqp5vaXyZ+PEXgMmsc2yJYb8/0EEMFQ02oxpT2Xbcxt3swDxNozbCWC6QR+IHEQOlVATcFyTk5b9BlBzZHRGonhLICUWJUuwd9Es5a/wCMUe001KUtc5hgMycgB9kNHRnoooLTUTxhUm8uW74XBBUveq5tpzgtsTotKp+158z5StP5Rpzz4wZiK5X0s2hNoNp9YkqUiaBMwnLcoDi9++OlUFcmbLStJBxAHxEc/wDKtUIXOkSgQVoTMUobgrCA/g7Rt8nm2QE/s6jd1GXxZnSPsbdEHRY9jVKmPG2AkSJEgOGe6ZzoPpP3MSJ7pnOg+k/cxIB+6HIB2XSA2P7NTkHX/hJuPbxjZNQLAqfVKgcuRyPItGroJJJ2VTMp1CRJKXzHwabcRuMZzQoAunEkuSRYjk2RHhFA5U5RPbD384Br8b5+zxslUxaygxfPD2X3E27s+MZJUjFdSmDi7hQ5kWI8YL7E2alZf4ibHcs5s24RUW9hbHCQFkXYNp3nnm0HIxLARh13tx3RlWSibNHpMeGYI1VFQEhycO990BhMTx/H9B6Y8WnXwH6RTXtmWGJVYuys/CzRXn7ekS0FZmAFV3LjuGpPAQGyuG/X0c+MD13GRbfGqf0jpiW61J3kBRHoHfGyVXSpg+CWlZ4EekZjwigZV6gZ6ltOELm1iSXAuPFtzaQ11QKXKi54ZP8AbaANTISXe24k79Pb0RUJ89YkrlrzUS5Z+ynR95JvfdxjoCaqXOkSe1hUlJIJuoAHXV2KS0JFVLQVHUjI5jmTk2kDqbbRlLGE4iFqVwcgAudRaIroNb1gcKUrAzkpOR3jVt7boVduSSmalK3KSUgccvGxhi6CTjXU06UpTzZSnSSWdC80H+FweRIi1tLYKqqbLkyheQDiUq2EuMLnMnPwghY6RJUEplgWOQ1D29TQS2D5PJ84BSh1Sc3VmdLJzyjo+yei8qSQpscz5art/KMkj0wYgoDsboXT09wnGv5S734DIQeaPYqbR2pKkIK5q0oSNSfQBmTwEQWnhE6a+UpFODKpyFzsirNKOJ+UeGkKvTHyrrnYpVK8uXkpZ89Q4fJHpaEWmTifO552f7bemAZNjzDMxzphKlKJKlF3PHxOnAc8qSapJxJJStypJ0cfZ7c/JaupGFgxY33/AOgj0JNmuXPgQfTFHXNgbZE5JN3Fi+Ytkd/AwYFSI5HK2pMplhSTd3D+aCUkKB9EPOxulEueGPZW7FPHhoR69GNoBnC49imFeG99eO4843IxDjzsYg4n7pnOg+k/cxIx90tMc0FiP+Yz/wDZiQDz0TnrTs2ixJcfs0nAqwYdUmz+ae9jB6UFLBMklJzVLVk+8G4Pqgd0K2zLTsyiTiS4ppAIUSm/VJs5DReRtxCXCRLcuyZZxqLaskMBzigDteknBYdKEKVqnNvjEjcwOkN9BLRIkpBISANbXP26QLmUxMxKpqgpasCEoF2S+JRPEtfg8eUCRPqJpW6wgAAHzQXLsMrtAXJvSOWThlpXNVphSQOZUcgLx7PrQlPbaW4ZwXA5ln78uN4yFJM66wSiUhmbNRI15ezx7taoQpGAhK3sRm32hzZ4gGK6R9QrBMwzMQJSpBudww72gTtzai5ikuk2uJQLlSgPjHQD8Y3TtmJp0GbhcgOCchdwEDT/AEhQmVzL7SsK1ntchcjlYPvioYKrpKZcsIdKltchmO9h8n7AN5hYrKs4sUxys2ZVyL3A4HcIt1C0IxrUFFQUUJdrtmrgA+XjAuWlS3WqyRYm5Y7xvUbxRgraUxVrkvbcN4b2+0nNm0SZKDUT1OWIDHDhvYJIuT+MU6a6gZSALgEnQZO/ExXr6oz1EOeplPlcLUC5bfnrbWIJX9KJqkf8RSXPZyJPBmgWqqxdpalLZ7rOe9hpFeprkBRUO2ou4L4Ui9nGdzwgXPnqUXJ5aeAyAgq1W7T6yyQEpv8ArA6cQAw1tHspL+2fKMJ0wlTDTSAZvJrtwUlZjWewUkL/AJXF21bPkDHe6aSkKUtLfCYVONbML62j59o6qXKUgYEnBZW9SyLnFoA/oh+2D0tmS5CEJYpRkFKxEJJYJxACybaOxF4Dp0YrUAHJYDMmFOn8o0lSVKUhaEpfEThIs+V75FuUc56adNqisxCWVIkZBKfjH+M620y4RA49MfKmmSkoowJq8jMZ0J5fLPojlFTtddQszJ8xS5h1OXIaDujOimljLJYH1j7DA+bSlBG8mybuHyijfVUzJa7v4jQ8M4LdFNmdbMALskYlD/tfmo4uQjbUbPVKkS+ucTJgZCLghL+coHhYDj3QzdF6fqqdcwpOJZtwSBY8nfxEAvbTHw5NszyABtbui7ILqB+Tc8g36xVUQpatS4/GLFMArFkAWGe/O/J4DftQFVO4zCkk7w75jvPhHuy0som7gFje2WXqvF+fRDqVJY5J4F3BY784pUCbgZ5acPbI23RUOnR/pQFMiYcCglLKPmr4A/K/hPc0NMqdo2H0jujklMMQIUAQydM2UqGCg29Op1MAZsproJ7SS/xCbnLImIpU90up/wBg+k/cx5Avy9bfRVCiKEzE4f2h8acNz1WW9miRA+bJrESNj0apyJa8UmSycICinq0/G3mwdt5glQUysAmLSJWIumWhLWOXHLUueUVOiOyguioqieMSZdPIEuXni+CS1jprxJ4Ra25tRRVhwgKKVOHPZ4fieQig50YlJONWagpnOgbIXJ74sStoFNWqSoISlSUqQ1iflPvL6RX6N0QkyxZ1KZ1MxNnHdnA/pDRLmFKyFSlpWCheYBGdx8U8W0gD0/aBTNKC2EsAeOr91+6AdOWm3ystuTfrFiinmawUO0N2RA1HDQjS8e1VOQUn4wdJGpBB01tugB8/aCZfWy1XS6+57pUO5Q9Ec3q14qlI84JJYZWsbc2PjD5MpjMQJnxrpWkXszpUN7XHEGA1BscpXNmFgA4SxBIZipvklhlx3RUVkbNKylAy3sfOKrq3XVaNVUOunJkyh2Elhx0KjzYnlBPaVX1ck4A2IAlQN3awH/pI7zGez6DqpYUCy15q1SCMkcdH/AwHu09mIMsSUk9WlWJassRTnyDsOHjCxtWUoDCE4ZbnDhyUFF2OvMCGWuWknClkpSSLbhmS43v4b404S9w2tr4Q+bE55X3jnAINbs5aE4ygsSxBsA3DPX2eKM/tKyLMA+p3kkw+V6AgCzqIsG0ycc2IA5mzwPk7L6wFbAJBAcD42gG874ilunpClKl/FH27uP4xY2Ts9KilRLMFrNn80E+nPhF3aZAl9Ulu2RiPAbr878YH1lQpKwUEpEsYXBzszd49cBsXK61TAAKPaA3gnzn9soxVUrStQRiYOM3dre3dGdNUrWyUygV5AodKr6Bs3fLv0izUdFqpPbMlQDDMvyJ3cxAVajaRVLEt82fmHf1wMIKsnbvtx9hF2XstSipxhIB1Y8WB4ZDnHlHTYlZ4W38Nw7u6A3qARTn4YOopZALnDfh9oh62JLpKelRVzFdbOMtLJUGAN7ItdRZnOQciAdNsv9qmS5ErtJlpxTFkAMksVOc7eaN55xo27PxFkdlACggDLCNR+mkB5+0TK2qSpRxKmq5AAHIbgBZhDf0gHUyBLDDluyt4eqKHQvZeF5ihcBxyJd35+hMV+kVYJsw4ck6WD6a249wioE0ytW8b39vVBnZVH8GCbAvpmGADajO3dwgZS0xCSCGuBzfIjfDdTUgTKwm6kkWtfgANHPs8QeU1Lj0GYtkD7XgRKoCnCQxLrTkztx7h7GHNFEnsqLBiTnhZkAMeBWTY7oV51Z1RWJjJV1s2+hSSWU2oI3bzFFSmRvG7d/EeesWhNAJAtf7MiI1IaYopSUjsg8gAzvxcF4wYqWBmS5yYHSw0sPRAI/lpmv8Asmgad6erLxIr+V6Y5pv/AHi++6PwfviRlXeehMlP+zKFRDlNLIb6pMLlfLUmpUkhzic8QcrHvPdC70c8vVDT0VPTrk1RVKkypailEspJSgJJDzAWcagRQ2z5aqOcpKhKqQU2LplhwzXImZgRR2SQpzK3FPqyjdV4wQqXdxdJyIz8Y5ZL90Ds8JQOpq3SAHwSu/8A82LH+8XQOPgau38Er/NiB/FEnz5PZI85BtfO3yVegxuqJoWgnJSM9OT8PbQRzdXuhtnu/UVbGxGCV6PhYpzvL9RZplVWK6e0mX2k6YvhMxANqlrQtMweaVAtxIwrTzCgH3u++LNTSomF5JCFKcIfJRAcoUNzeadPRHPqry2UC5Jl9TVBy4OGWWU7uHmezCK3/jLRlGFSKoEEFKgmW6Vbx8Je784oY5knGU4nB6xljUBIZvQYym1ZZaifNZKeBLXHJm7oTqbyuUuMrmS55JzwpQAWcAtjsSCxjXtbysUsxKEolz2Tc4ggOeDLPsTBDhSkZrJGG7aOS445kcHI4xvScIK1ZXdmdW9PEaePGEceVSkCUpEuoABdRwoJJu+a75k8+UZV/lXpVgBMueEhmdKO8+fe3jfJ4BlSgzlFSmd3O4ZZcAGA3Z6Rp2xXgdlDgAWHBiTi/iVfkO+F3/xTpEowolTwW1CG8cbm94A1nTqWoHCJjl7kJf8A7oKLKqcRxNdwBy9h6TDf0W6ACul48eDCohQY2LAgjfZt0cyldLZOJJKZmFJDsEu3jD90O8tlFSImpXKqVFcwqBSmWbMBd5gvaA63sjohT0yQEIBOqiASeJgyZY4eEcr/AN4/Z/8A0Kz/AASv82Pf94/Z/wD0az/BK/zYg6RM2LJUXMtPhAvaPQSkmv8AB9Wr5SDhPhl6IS/94/Z//RrP8Er/ADYxV7o6ga0irf8Aklf5sBe27RSdmypkuQpRmTk/CKLOEXYBgzqJYd8ISRiPa1bklP6AcOEDdseVOXPWVlM0lRxKcJbFoAMRsBYRUpOndMFgrTPKSRiACXKXBI8++TXijrdMrqaQKyUsOx0B80f4b95hf2bSmYuwHfzu/oHjALa3lgppwAEufa7FKO5mXl+EZ7L8rdDKF5VSSc+zL0y+PrmeJgHav2WcKcLFvF3/AEPLujDYFOib502YtQUXS+AH+Vs9bvC3N8uVGzJk1DtmUS8/rMs7QCmeVOlC8UuXPQHJACUAOcye36MoI64dlywkJCUm75PqGJfOz3gLt3ZyTLLJAxq6pDpDtnMU7PYAtzEJ8ny00yUtgqcm81Ftx8/nFNXlcp5k9Kpsuf1SEBKUpSjeMTgruS2b6QU5U+JCWCVJSyQAbFrNvZx63aLM2mOOwAS2F9A+rNkPGFib5a6JQSOpqWCivzZfnZD/AMzIDSIvyx7OIbq6xgBfDKcnUq+E3boIWvLHKZVLmBhmBjoexbwIPfEij5Tum9PtFUg08uZLEvrMWNKR5wls2FRdsBz4RIi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CEAAkGBxQTEhQUExQWFRUXFxcYFxcYGBgXGBoYFxcXFhccFRcYHCggGBwlHBQUITEhJSkrLi4uFx8zODMsNygtLiwBCgoKDg0OGBAQFywcHCQsLCwsLCwsLCwsLCwsLCwsLCwsLCwsLCwsNywsLCwsLCwsLCwsNzc3NywsLCwrNywrLP/AABEIAOEA4QMBIgACEQEDEQH/xAAcAAABBQEBAQAAAAAAAAAAAAACAAEDBAUGBwj/xAA+EAABAwIDBQYEBQIFBAMAAAABAAIRAyEEBTESQVFhcQYTIoGRobHB0fAHFDJC4VLxIzNyc6JigpLCFRY1/8QAGQEAAwEBAQAAAAAAAAAAAAAAAAECAwQF/8QAIBEBAQACAwADAQEBAAAAAAAAAAECEQMhMRJBUSITYf/aAAwDAQACEQMRAD8A3yLqQApk4XA6htYPMp9lC0pFyYHcoHlFtJyNUAACjfeFISmIskEZCEBSQhqmPQXRMbRsQCQpkmwVf83/AE3U9LEEakBaTj/U/JZbg38PdNUwhHD1UFXNGjfKpfnnOM7Lo9PcqvhiW60mYc8En4chQ0Kp6nrK0KDzyhH+cHyqiWFAWrZdhNq+iz6+EcFGXHYqZIGttKjhSkWiyjaLqDO5qYhG4hIN4JGhLUEKeFC4IoMHcUxSSCkAdxSaJUsIQEwXdJI/vRJILEKSFE0KfcrhBCbfKYmEgmCA4IieacC6UoAApW0SQjp0ZVprg0EK8cNpt0HD4OBLvRZmYUY58vqtKtitANSs/MaoiBx+C11J4hn0WAjgjqwN0lVWEyLb0TN4nTWDv9ElaTd7vgDyQw06k+qrPpPtsga+fvdC8VQTDJ4k/LgpueM+1zDK/TQowLxPQn6K5RcbagDl9VzVXMHt/Ux0chPvKv4TN7w1rm8z/dHzx/S/zy/HX4Stxn0VwjisHL8xe47ufH4rYpYgESbK8c8b9oyws9iHF5cHAlmqyHUo8uK6Ci+8KpmWHBupzw3NjHL6YxCSI6lNNtNVg0Cge1SBMTxQEZZzTsYlrdIJGfYTBkoyZTbCADZSR92kgJtm6JqE8UTVRGjimcncEBKAIFFSKjcFLTHmgLDXbMqhVxMlSYyt4Ssmm48dfYBdE6jNbpV5Jcdd3RVcXXkzMwme4/IdFRquOvOyR6Wybc9/IKXCM/UbW0HAzH1WfRfrO/2uruGqWI+7H+Vzcuf9Oviw/ndW8O6N3RW2hZ+2Oqlo1SsdtbFl9AFAcA2NIU1BW2tkKtbTuxBhMLC0KYhBSarLWqpGeV2alYq3Wp7TCOShhT06m5dfHdxyck1duacIJlCSArWZUtl5VQAQsMpqrncJoshKdzUDv7pGZM1qYNRCwSNIAmB3aJmlO9MhbaSCySAlRShanHRMGKQKebpwgGaCjaVGTw4owLFECrmNxCzRbz1/hXqzpHks06yt6iCeSb7voqlQ/FWMViA0Qs6ritqAPP74qcrqLxltHTMmFconrPL7+4VCg3grdMR5Lgvr0JNRfpxaeP3otClSm6yqU20WthHwL/BVinLxYbTVxrVXa8EKSo+NlWxva002UzXrKZibfev2FYp1uJsnKWl41ExeqTq4sJGizMyzHu30zNiSD7LTjv8ATPPHeLbzWntNDt41WM4WWucQH0TCyXrTlnbLDwG1KctshCJ50WS0bmwnASISSBgEpRhqYjigG2uaSeW8EkAUo2IWhG0JkFEnCdMItlGG2Tz9/wAItZCJ6GRizeFQNXxctSrmNJvrIWXivCCeRPmt0MfOMadq282HzU2FFpOqzswpl1Rh3QD5LSoOBIXNy+urh1pdpu2bnQXTPzNmzYy4G4g/GYlY+a14AE2vI4+hWK2rMknwDQEwEYccs3T5OSy6jsfzjj4mOHNpIteLECCmf2idTdsm0+fK1uK4fE49zQCwFoOh/TPSLlR43G1i0bT9ppmDGsROt960/wAYy/3v69MwHaJj58UHhqZHLgt0uLmtd5fT1+S8Uyiq4PEb7L2Ts/UJpgEeqxzw+N02wz+U2ys2zPuSZManhrr7rmq/ahzj4XTy5c96z+22OdUxT2kQGktaDvOhJO9Y/fVaLgLA2/aCL381rx8XW2XJy96dRhcfWLwb6aA2K3XVnPa0VdQbRYz08lh5Hm/ePbSrUwyqbscBANtq43SAu0xlMd3TkR4xKnd+etaXqfDe2lgHEUb6EaKBxVuqB3TY1VSFpyXtz4mPFOlsp4Wag7SNRvCNmiCOEzkkkAKSOAkgJNlIJkTjCYOTZCTomBSQCNyp2KupCYBPAFAc92ox7WmzgCBfmufzXGbWGLgbkbNtxNlzGY1X1sSdok309/mp+9exjgTDXbjpHmrx69VlJfI18tqbbfFrFjvhTgcCqdOWQNSW+V7/AAj1R0at7/ws+TutOPqdq+cNPAH76LJ/Kl13G39K6g0w4DmmGVB2hvP3dKcmppV4t3bHdSDmhrm7QG+b+RAQ4vB94Gt2IDZ2ei2v/jXt3K5RwB1ei8tE4Z+Ofy7K4uV6V2UgsXH4wtFgRP39V1HZCoNFFyuV7XMZJZFPtD2dZVLnkDa/qhZNLJYLdui18WnlzC7/ABFMTB/dNlT/ACBbOybcOqN2eUpMb7GM/J6dWHOYA4EFpEggjS/DktNlLaYxpEkEb/dEGOG+ysUxojDe4M5/NLEtgAA6WURGimq3uogFre65J4EBO5Jw4JoSMAKkDZTNYja1AMQhIRjRRnWEA8pIUkBOkSiLYQJgkyYIgUAJKmpixE6hQPKOkfJAeT5jgzSxbgbXI+MLJzDa2tTE+QXpfbjJTUYKzBLmjxRrG4rgMXhu8bZw3W4FVLqq9jVa2Y/qIG8EREHpoogQCI0+9PZVss2m1e7Ogb66SVrvpeEE7z72sFVkpY2ygoVj5LQoVPdZtGj5fY19VoUGxE3/AJXLk68K28LfWB9yosfWaxhcdwlVRjQ3euazzHuqnu2mxPsljjurzz1DUqwLTUcfE4mDOg3Bb+S542mRdcPi8O8HYBMDRWsnwb3OAdIE68b6LfLCa3tzY8l3rT1rG48VaW20+Jo2xz2bx6K5lmNFRgcN4XDYjs5X2KjxWO1sFrGgGA2P066nSVH2OzdzIpu1EiN4+iy/60+9ad/UZMoqTLeqVKqCOqNxAHVVjN1PJdY9oHKIoyhKtzGQ7KkAScEGAJyEgE/JANCEi6mYxDFyggJI/JMg0hKTmpQmKAiTwihM1ANCZpune5AAgLu6FxXaPsqNo1aTZFy5o1B1sN4XY03KQo9EunkAb4jrJBbwOkaLVLppbOkHhqY5793mF0fazI6bmOrNEPbcxviNQuZZUilAE+Ii56fwrwPK77Nh60W1G7T2Vjv7XCoU33vwB8uXBXKLZ+/NZckkrbit0rYnEfQIMLg48Tv1H2Wg/CgAuva+1/CwsRj3ucRTYXRrGiWPfisuu61qmFBjqrdPBw1haNHT8VzVOpiTEU3+i2sq/NGxoVC2eXHjuRcbr1WNlvjvcK+WieS5DtJlvc1hiGDwudD+R0B5AxC0G08YxkiiTezS5s/eibJs7GIc+lVZskS1zDffEFTNw8pG5l5OyJ3wr7BPUKrSw4pt2ASWSNmdQOB4q010G3D6LXhmptz8+X0Bxun3Jw2UtnehkYBIgpFHCAjhG1qeEYamAEIXBTQgeEBHCdLYSSMSF6lKByZIgnCJici6RgIQEKUhKEAmqUKAKZgsmSLGUdpj28WkexXmuCbI2TEgn2j6L1GJXmmOqNbXqNaRG2bjTn805dVUm5Yp1HtLyYOn9jPRHTreijGGku4iw+XlChawtkO3WT5MT4smzVqg03DeRZR4agGMAaNPWeapUsVx1HL4c0TKrj15fNc/xdMyalLNi3rZbOFz1/kdxXLUcMT9/FdJluVyIsfvmlevF42t/DZt3liBdc9m1BrMZttEF7RtRvPH2HotSnhCwxp98VBmmH2303AggCOhmT7Jbui1NrlepIbeN5vyVvBuJaSfL2UbMLOyIuQLnhqrjmAeEbt/30XTj1i4+TvIzUnBIBJxSSdwTFKUgUA6eU3NMEAQKchC50IdpA0Pa5JkO0kgJnMUbgp3c0LmphAlCIhPspBGQnhE5RlAEOCNohMwI36SdEBl5rmzKLqdMmX1XBrR1mSeQXmFIljnsfZ7XuBHmVeoZn+ZzcOJlocWs5BrYt7rb7aZF3gNemP8VouB+8Dp+4LS49DHLV2y8DU2p8oP3yHso8woydL7/wCVi4LMYIvYLoWPDhxGsRcdFll522x78ZLDw0V+hWAVR4g623+p1QV3EWiRx+vFT6qXTYo4oSOK2svx9xBsuKFUcSDu3LVyZpc6x10jj9yoyx120xz309GZi2ltyLAnoN88FldmsYa76h2T3YJ2Sf3GYtyhVKmEc7/Dm7oB6E6Drou4ynKxTY0RoFXFh86z5c/hOmVmmK7qpT2rB3HhBj3+KT3DUaLmfxOxjXV20mkTTaCepk6/e5D2VzvbAo1D4v2uO/kt84553NumDkTUJZFwiaswYtRDonIQpg4CcBOQmm6ATkpTASiKAU8kktvqkgJ3BMUZQOKokL04cnLLpwIUhGGynDFNCxc67TYfDTtvl25ouU5A1gLLiu3Pa5lNjqFEzUIIcRo0GxvxXPZ52+rVQ5tMCm0iOLvVca4zfVaY4fpXIeExTqVRlRv6mmR/PqvY8nzZmIpCpTPUb2neCvFnq1lGbVMM/bpmOIOhHAhaWbRt2HbLsyaZNakPDcvbwnePmsnK8ZaJvuPBevZQz81g6NYj/MpNcR1FwvMu1vZt2Fq94xpNJxuP6Sd3RZ5Y7jXDPVA65JiL6ffRWGUJgnl8d6jyuHDiVrMoga9fr8Fy5XXTrxm2Lm2Ga3YaNTeOn2V0OUYduHomtU3DTrp5kkQoMBhu8qio65J8I4NFgPMLo6OWitUa536GaDc539XloEY7y1CyswlyLslgqlauytUBa0Daaw7uG1xPwW92w7YUsEw/vq7mDdwLuAWB2tzp+FaylQOzUqAknUtpiw2eBJJvyXkWc4wvJBMmZJNyTzK7MMZjNRx5by/qtHC459d9StVO097i4k8/7K6x8QRqDqNyzMrbDB7q826KvHx3nZ7PhVbs1DDwNdzv5W+1eTB8EfequYPNa1Ew156G4WdwOx6W5yNpXNZN2oa+G1Rsnj+0/RdG69wVFlLSZqRUTXaTwRgoIQTVDCKyTmoCLvEkWzzSQFohJgTvVHMczpUBNR4b8VRLhVPMMypUGl1V4aBe5E+i4TO/xFMFuHbH/W75BcNjsdUrO2qji48/kqmFpbdd2m7evqSzDyxtxt7z04LinuLjLiSTqSUMInxC1k0naNxQJ0yZAehIR1F2VXs6MXhqVelAq7ADhucW2PQo3oaeofhlXa/LcMA5pLWbJAIJBDjYjctnNMoZVaWuAc0gyCOK+Z6VZ9N3hc5jgblpINuYW5ge2OY042MVVjg7ZeP+YKCbmc5K/Lq42tp1B5PdujQ/0uPEe6mxuNZst8VzFt8+qHC9v6tem6ljaNOvTcCCW+B45t3TvmyzRUwoMsw7nQbGpUcTa4sDC58+KW7dPHy2TTrciw/gNaq7u6LR+p1p/wBM7uaq51+ItOmNjCsncHus3yZqfZc9nuZ1a7GhziGNNmD9OnLUrnKtKxsrwwmKOTK5Xtp0c2qYis99Ul7ywweGyPCANw3RzWO/DvcDU2TsF0bRFiTNgd+h9FZyUxWZ1XW/iDiWbdChTADWsFRwFgHPHh9p9Voj6YmDbDVYa5DRHhUbjdS0FUVmuzQ8Qqb7K0wy1qVOGqTotjJO0j6R2Xy5nW46LIgoA1LWw9Ry/MKVZsscCeFp9Fae1eS0qhaZBgray3tVWpmHnaHA/VRcC09ADuKkaVlZZndKuIHhdwPyWi0EKSSSnQSkgPPs6/ECo+W0AGjidVxmMxT6ri6o4uPNRkIHFdEkibQlASncUEKknCJ4UT0hWPVAOlCdtUHWyIi6AaqzwzwXZ9jsY8ZfidmS6mX7AAk+JjT8S5cjUb4Cum/DHFnvatIavZtN6t19ilfD+3IObHz6qxhaoESvSs07M98ZdTE8QIPsuPz3svUouGyxxaeAJghEuy8UqDmgGDNz8lMx9vRU2ZXX3Un/APifor2C7N4uoYbSeBxIICKfyO6s0hoJ4/JQY4tiy6vL/wALa7ml9aoGACzWiXeq2sv/AA8pNFwXni6/tuSP5PNsowr3v22gBtPxPc4wA0a9TbQSgdXNWo+pvcSfIWA9AF1P4h0mYdraFMAOcJfFob+0eZk/9q5bCUvCmUa2DrS24uLc1JiL7O62sKrgcSASDExba0ngVBicfiA6CxojTw2jkd6nTTfSWodwCuU7Bu4xcLKbVrPPiMDkI+C0aVOBCKIstCCqxStNk1UWKlSrtqPoneNUDHqkrNF5C6LJ+1D6ZDaniZ/yC5tqMG6mw3oX/wBnw/8AUfQ/RJcBtFJL4waYDvRQFSlRuC1jGhKAlEShcmAptlE1S9EEhY2OqMFMkzVAXHj/AAz0VvsNjO6x+HduL9k9Hgt+Y9FC9v8Ahu6LLw9Usc1w1aQR5GUoqvpynSHBWBh28AqOU4sVaVOoNHsa71APzWoxEiKh/Lg7h6KSnhgFYa1G0pltA6naFUxLgxjnOsGgknkLlaL1wn4o5t3WG7pp8VXXjsAyfUwEU53Xj/afMTiMTUqH9ziRyb+0egCs5fSluixiZeuhwTfCFOXjXD1TxGG3hHh8XENd4hp06LS7sEfBZ9XD30S2qzXiwacjaaQR8J4pmTGqjwpLXT+3f0RtSNaYNEVUWQ0De6le2QkpnVioIU+Jabwq9CpeN6pCzQCtNbvUD6e9TbUBJRtpJR95zSSDC3BRPSSWsYULkCSSATNQpOKSSAFyGnqkkmGk7/Lf/pWOkkph5PobsJ/+fhP9lnwXT0kkk4irDUKSSZE5eQ/i9/n0/wDa/wDYp0lNVh68ypfqXQ4L9KSSWTTBeHy+arV9PNMkojQTf8t33uQNSSTJO3VTnTyKdJJUZ1Xf97lQofqSSVIvrXOhUbtEySSqqJJJI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 descr="data:image/jpeg;base64,/9j/4AAQSkZJRgABAQAAAQABAAD/2wCEAAkGBxQTEhUUExQVFhUWFxgXGRgWFxoXFxgcFxgXGBgXGBccHCggGholHRYXITEhJSkrLi4uFx8zODMsNygtLisBCgoKDgwMGg0PDisZHxk3KysrKysrKysrKysrKysrKysrKysrKysrKysrKysrKysrKysrKysrKysrKysrKysrK//AABEIAMEAvgMBIgACEQEDEQH/xAAcAAAABwEBAAAAAAAAAAAAAAABAgMEBQYHAAj/xAA8EAABAwIDBgQEBQMEAgMBAAABAAIRAyEEMUEFBhJRYXETIoGRBzKhsUJSwdHwFCPxM2Jy4TRDJHOSFf/EABYBAQEBAAAAAAAAAAAAAAAAAAABAv/EABURAQEAAAAAAAAAAAAAAAAAAAAB/9oADAMBAAIRAxEAPwCIqul/RO2Nhpg/omFVsP5qTpnyycosjSKxWv8AJTbZr7x/OaVxYsU3wLABneUE9TcDdAShpD09JQwiUrReRkJMp/ROoz/Qd+5UdTdBzjqnNBxdJ15dkQ/4wc7mQR9E+LpkmZy5DNQtKpcAiLHXmCpFlYG0gDnByvf6IJGjWAMX5X+yc+OW/hIEKFo4g3jT39VL4Z0iSdBPJA5Y63WySlwJJMgxZJvxAE6xl1Rm1eIWNzkgPUdAtzyQYeoTnqkA3iz+YZpSm4wbaoFznIJ5JQuyhN+EibzOiPQqR7Ee6BwYP0RHcJsTziLJGnUEwiufcz/IQKuytkOfNGFUWnkk+2RujB86IO4JyzRnM4QJJE6BJhxmxslKdQAniEygynFPPGT/ADr9U8a53B9tP5ZNK/z8/v8AzNP6bLAkc7ZeqNInGEtBm/VN9nPkgpzjqdzy/wApPZhHF/NUE5xgDv8AyEQVLjlzR5gfRFMZH15IDUzY949ktSceEi027ouEoucQ1gJk2Hsrjsrcwgs8aJk27c+iMqyzIAm/809E82XXFRwa0lxaSIaCY7uiBmrdtLZ2HY3+8GMa0eaqSGMF8gTdxvoomnvHRjwMFDWmZrGIiw8sXKBXHbONIcfCS2JcSQ0Cepz/AOlB0d7MMXua4PMfkl8RzACdOYMY4h9R5pUj5n1HcI8pNmtGc9VF7a2sajBh8DRDQLvc0CS24JJsPS5QOqW8mEcf7T3SLEPHCPclPv6lpiKjDOQa4SPqsu2g7D0HAQKxJIJcQYjPygQFB1drUxU46dPw4P4QNEG5lpH76ofHc05LNNg/EA8YbVtT/MfmH6LSGYlrmB7XSCJBnRALa5gyczb9k4w1ZwIkAiDqmTqggRrcpapWaAA28xP6oHge1wvkL+qTcwEk59ykm4kE8Me2SKLyNPeUA06t7+kJ+Ga6KMIE8sk98SRBsgUPRBUpkmzoQcGgySYqeYxlZBmONzn+QpCg/wAg5wo+vPFOakqY8vojSKxtQQU1wDrh3ce8J1jacgpvsxsuhBOHI9vrzTjZmCfXqNpU5lxv0HM/VNao4SOQH3zCmt3dpikHcAIe8QX28jRcx1OqIvEUNm4YutLW+aoefIHUzoFU62+LS04mq7yCfDZJEkD/ANhBy1hJV6v/APUreDJZQpuBvN5zfBzygJHerd11XwqLaVRuHZU4WN4DNQgfM45ATFyiK3jdq1doVHVcQ1z2M/06bR5IgeaBp+yhW7Sq+Lwspuc4nhaxuWcAOt5Rdajsvc/H/K57KLIILWCZ7vm89lLbN2FTwQc6GMbxF7j8z3HoTYZIKjsndKs93/yX2AkNHlpska84THH16THOpUn8TgCPLExqQTZtz31CZb877urvOHw3lAniPpcudP0VUwQef7eGlz3n+4/5hygdboGO3KlOk+GPDzrwyQ3oSczzUI+u4/sAt43O+E1ItD8QCSeauJ+G+Bj/AEh9P2QeY9mbKxGI8tGk+p2aY98let0qONwtRtHEUqngmYJBPC7SI0y9lvuw9gUcKzgpNDRM5XT+vhw9paQMtUGZQ3UeoCI0iZyPTNdi6nDUqNP4HER1EEHtcJNtYRckuOqBdzwJgm6WpPgAjskGxC5p0uOnNArZxI9PUZJUyCM+spNoGfO3qjPfmM4QOfEkRlc3nl0R+Ph6KPYS28Z/Sc04pmcz78tEGb1qkOyUpR+UKJxoBKksIYYPX7I0jsbJkiITPZtXzBOMW6JBHsmeAZf1RKn61cHQ5f50SW1sW6nwUWQziDuN0XMiDB5QUvs/AurVG0xIlwBIOhIBV33w3Q8SphuBsmC0kWyIz9ERUfh4W1HQ+r4TC+XXBLgLMZ9PqtmbtagB/qssMuISqZsrdRmExDS1ge514cJAA65SifFDY2F8Lxq1XwXDINzceQAzQTG099cOJAqPaR/smfUrNt7N6q2IpvbhmvIdZ1V145wALeioOB3tqtcAW03NBtxiTHImVetn7RxW0gaNJrKVL5HGm3trpmgzbD4V73+DQDnucYc5oN/bLVegPh3uI3C0wagl5A0yUzufuPQwTBwgF0C5F5GZVsCAGthCiGoNSAgNUcx7oBMoUjSxTSYkT3SvGOY90Gb79YcMxTX6VW8J7siD7WUXQpwC6Jj1U58THt/sua4EioGkAiQHWJUFTe7h8osgcNvl/OX2KDEONuHRCSRECcpA6palTnPKTf7IApkkC2p+iOHETY9DyKM3ibM87FLsqu4YLedyeaBuOI2JnXlPRL0q0WLZ+qSrAy02+46LnG/lMcwgzvGQX/z+ap9hn2TDFtEyP5MJ/sunIM2MZ/oio3aDsz0CY4CfrPcT/hSG0WjzBMdnGD29QiLbuvRL8RSHFA42l14tIstjxe0qTHAvdAE3OXW6xfZbw2q0g8/fRW7fPiq0m0wHAMaXPI1brDuedkFoxm2wPEqsLXNZ5QQQdJJHPNZpvFRq42uXu+QAgSCeER+EfmvmmezN+cPhaVWk8FxdUsI+VsRc8zdH2nvXQdgycPUaKrbgHXpGoQZftbd+rQqGm9pMQQ4fKQdQcl6H+DmxhSwDHxJqEunuAsTo761JaK0PYI/D7iFtXw+35wVSiyhTqBjm+UMdbPIDmg0B+R7Kq7y73twoADXOdGmRt2U1j8f5HFtyBMDMrNd5KGOxbgKOH4A0fPUI4ZnMNBknugp+8u+ePqP46bhTaCYDnRb1IVewfxBxjKkvqkjUSY+6fbc3Me2qPErh5iX8QM3JnhA6KMrbreJifDotdwGOGx5CSUG3fDrFf1TPF4r63VL+Im/OIwmIq4VmoDg4WI4pt9FoPw83WOCpBoJk3IKqnxo3P8V7MWwFrgAx8Zm/lMfRBmGD2hXxIdNb+5o02MjI3K1DZfEKDQ/58iR0sfsqbhth0aZ/qYcPCaOIHUt+Y+0rQsHiqVRnE20+2QOXqgK03/a0pw1jYPSJEpqLHP2CXY0EZxHPWckA+Ib65RdGfXnQDtn6JJlUWETfSyNVPnsBPZARzxkPqf0Q0+oE9SFzmEmYAI+yJEm4lBQ8c2HeikdluEel1HY+nDk72TcQio7argCZTDZj8zmNWnrI/ZPNrAEu6JlsyoxpEiST/wBIi5bJp0QRUc4y2HBpGfdX3aNPiwNVlR4Dnh7mnUS2WgdJ+6x7bdU0S3icGhwkEzB1IsIMJHb/AMQKj303NNhTDHMza4gRxd/2QI4nYtKnskV3GKtSs9hBj8JsRqqhhMQ1ocCBcDMcjKksXtgVqTaB4g0OLhJsHHMphidmVG5AuGhaJn0CAtao1wMd/Xkk8BVc2qxzDDg4EdDKe7J2X4zvCMteATBEEi3OFYt39gCjV46kPjT9UG6biYnjot4zL4uedh7Kw1tQJ9FT92MOHRUY6B+UZfbsrdQOYPdBXMbuuXk+cnizEJzsLc9lA8ZJc7Q8uim3V2jVVDf/AH1NCi5lDzVnNIaBnfogumAqBxltwLToibewTatF7Xcrd9FmdT4pMw1GnTo4erUqBo4g5vCASLkk53lROL+KOJc3iLA0Ew4ASAMp+qCQr7LLKVWm4yDTfmJJlpuibsYA08PTYSSeGTJ9o9FLDGMfhTVdeGjpmEhhny0OAEcI1B05oFm0/wAsnouY2NJ6I9HFGNB1A0Rget/3QIubqAZQUXWEznml61SYPK3buknPcBBiO31CBZlUTBPMeyRa4XlyK1wJ6xcxYeqK4TkgoONNxebX5myd7IqwPf6pptB3IaJzsd3kJ6oqOxpEuPv+iY4Ugutaf0UjtFwlw5i6h8GYN8kRa8Ts+jiGNFW5Hyjv1Wa7fwTaNd9NswOa0fDniaFC71bIbVYajTFRukfMNZKCgBXHc7eSjSqN/qWFwyDm5+o1hVByGiLjuEGv73VsK0jGUHgvAyOZyAEdk2xoNIgutaRAmeLKfT7KU3Y3WZVosdVbIcIPSwhJfEFhY1obNhAPQdUFs3FxrRAmzrxrP6K218YDYaZrAN2t4fCeJfcGRrzt2WjbF3jFTiAN7m5+yCc2ztNwaTHCACQYzOgUVu/u819QV8SRxEywHSL3U7isQ1+H4uEEgc7KlYHdXaONccRTxIpNJIaHCbDkEFr3zo0nUjwsBfwmCByFlTN19jU303NrR5wQZ6jJSWJ3B2iy78dSI/3Ai6hsTufi6Zc44ym8i4DMraGUB8TVfhsHiKNQzwg8LswWyOHuYhSG77eLDsfcEiCNLBVTeHHufg2tJipUeGkD/ab39PqrzsSgRQpAaNHu4XlArQeAC0jOPRHNUDIXH8BlKiiAeF2emqJWJBgAemqAjaljpOaJUrWgCR1/RGFEkyYGvcXsEiQTyk6cosgXpmGwLfXuu4w38WfJIE5kSI+wtZc5gOn1QUDGu+WOSd7FMEzlEJhjXxwpzsp0opptRnnPRRmFHnvkCpHaTpc7omGEcQfVEWZr4bI5dkHFI75oxALQQdBKThBX9t7rh8voiD+X9iqlUpOpuuILTrzC1qgIjrP6f9pttSjSbSfUqU2kBpM8OsGPrCDRPhrjqWKwbC0guiHDkQBpzCiviE3ywAJAdmMs5juk/gTtGlXwlSkS1tdlVzyBY8Lg3hIjSxHorhvPsJ1QOcBxeSBzm9+uaDy3UbwVZIi8cv4FM7N2u9lRwbrl+0qY3s2D4LuKoIm0az2Ve2ZUFMhzr3kgjKDYeyDV37fe7DhjGkl1rCbkZRorfgdsf0+GpsawmG3GoMa8lm7N76TC002XOdswB80RbktP3dqUTRFR72y65ntyQV3amNr4m5a7hB0t7KHxFF7DIBA6k27q+bW2/Qa0Nplt/wAojLPRU/ePbtKjhqrzc/h6uNgAgo4w39RjWU5hrDxujnn9Vq9Boa1reQiw+srLPhZSNavUq1CZkk9ZutPrVIkg37WQAW382fugxDIggG10qGh0SZMdkYGWmxj3KBkWF3b7dPqiPHDaDKfNY2Jv6pDFNJ5SPty+yBubXRSy0pSkTw3Fo9RzsjPxHQDvdBmmOaYbaYCW2ZYd01xdWwzR9m1CRY/qgQxg8zk0wp80ZynWMcOIlI4AeZBO0G+UJxTb/hdSFj2++XqlgwGPUz3yQKNbNgFW/iFjCykyiDBeSSJzAi/urdg6Wv8AOqzDfrFmpi3CbUwGD7n7oIvZe0K2HqCrRe6m9pEEW9CNR0W8bi/GajXDaWNijVsOOD4bzzMDyfZef2yOqA05EoPXe2Ng4TaFPzhr2u/HTcJ78QWZbf8AgxU4i7DVGvGYa8lrrXicjoNFkmxN58XgyDh69SmJnhBlpjm3JahsL47vAAxdAP04qRgnrwmyCl4/drH4ZxNXC1WhtgQ3iEc5bIK7Ze3qoJp8bmmZ4HAie0/Zbdsb4sbMrwHVvCcfw1Wlo/8A1EKwP2dgcXD/AA8PW5Ohjj7i6DCXY2tmR7aKp7UxlXE4hlIHi87WNbpJIHrmvUNfdLCOaW+CGg/lJBHZYXvvu3T2Ri6lRji/iZNAOgkPfIJPMNzB6oL/ALtbtswjDwlrtCRcSBcT/MlK1uE2BBkW5e6wPdTfKvgn+U8dNx89N1w6cyOR66rYtib0YXF0wabgx2RpuhrgToP+kEnQpkXmdP57pcxraZ90GHA4YExMWPuhecrZTpyQIPmBFyefTok3yZ4sxy6FLSIEa/wpCqb3s0HNADnw0n0/nRJU28X4frCGo+/CPlEmURlaLAoMzxz7LtmiBPLRDifolMA45xb+aIGlZx4zYR1/ZJYGQ66c4q7im2DF4PMlBZKeXf8Azf6p3Rk2sI/Qf5TPDusBn6/VMN6tuNoUixp/uvt/xGpKCI3p3sfPhUXQxtiRmTqQVU6Ty5x4jJNyTc+6QKBA+piZ0QB0HpKGlWkRF/uk3jRASpTnJIo4dwlEKDiU4wWOq0nA0qj2Hmxxb9klhqBe4NbckwO6d4vZFakYq03si926c5yhBe93fjFtCgzw38GI/KanzD1HzDuqfvXvLWx9c165BdAAAs1oGgE2TDBwKje4E97T6IcRhC2SQe8Wsb3QNQha8i4JB5ix9CucCLEEd7JfEOa4WHDYa6xf90Fm3Q38r4R4FQmrRPzMcb92nmtb2NvPhcYB4NUNdqx0h3a+a86pSlVLSHNJDhcEaIPSlTC3knteE3LmiRnytYKofD/fj+oDcPiXf3fwPMee2R65q81qIgCM8/3QNaLSQTpkbRz1RqdIkkQLa5yucx0gafROsHIGXogyTFfKj4R1v2SWJb5c+dkbZT49kCeIbcxPqm2DPmj6qRxYz5qubS2gabeEHzHWMggmdr7xtot4KRDqhFzmG/8AapOIrmo4ueSScyUiSjNCBRjeiSIul2NOX2ySdWmQUAQRdOPGLxBieabh3Nc2xsgBzUDSlHPKI3NAamwk2Vz2J8QKlPDVcLiWDEUX03MZxwX0i5sAtdEwq3hGAA9v0TTEU4uMtUCR6K27uYeri6tKjRBc6q4cQ/C0tIDy7k0tEzzVScvQXwd3j2YKQo0mDD4gxxh5k1DlLXk5dLIGvx13NZ/SsxdJga+iG038I+ZmQPofusGLl7U2jg2VqT6VRssqNLSDyIhePt59knC4qvQP/reWjtmPoQgikYIoQ8SA1OqWkOaSCDIPIjIr0FuXvG3GYRruIeKzy1BrbX1zXnwuUxurt52ErtqCeHJ7fzN1Qb1jKpAF/wDC7D4kgeZLU3Nq0mvpwWPHECL2P7ZJrUwr3fLl1goM0Pyjqltnt0gAfukKp8ohN9o43wqLnDMt4R3KBjtvb7WuLaYkzc8lVK9YvcXHMoHElAG3QAnFOmIlB4HX9kPCY6IHlBo0OWkJHEaznqgbV6XnP7JVlTiMGIN56i90DLhz5pMpy+nDu6QqthADyuphAzqli4HKyBxSfAI6BDxA9kkweW/b0v8AqjPMAIGrxdGpPgggkReQYM9CjEJF4uUGufDb4tPolmHxpdUpE8Lapu+mD+ac2/YKL+O+GaNoiq0gtr0adQEZOiWE+vCFm4KsG19pOr4PDB5JdhzUpcRN+FxD2D08wQV8oAhc1cgAo740REZtyg2X4O491TCPpE/6TzHRrr+0k+6u3CATn6LBty9tuweKa4k+GSG1AMi06+hW716XEA5psYgjWUGSn5AojeX/AEW/8v0K5cgrDckBzQrkC5+UJZnylcuQJnJDgsiuXIDVk3xOiBcgRKEZrlyBbQdyla2S5cgTGSQcuXIACkB/4x/+wfYrlyBgFy5cgXb8vqlmrlyAlT5fdej92P8AxqX/AAb9guXIP//Z"/>
          <p:cNvSpPr>
            <a:spLocks noChangeAspect="1" noChangeArrowheads="1"/>
          </p:cNvSpPr>
          <p:nvPr/>
        </p:nvSpPr>
        <p:spPr bwMode="auto">
          <a:xfrm>
            <a:off x="155575" y="-1104900"/>
            <a:ext cx="2266950" cy="2305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AutoShape 10" descr="data:image/jpeg;base64,/9j/4AAQSkZJRgABAQAAAQABAAD/2wCEAAkGBxQTEhUUExQVFhUWFxgXGRgWFxoXFxgcFxgXGBgXGBccHCggGholHRYXITEhJSkrLi4uFx8zODMsNygtLisBCgoKDgwMGg0PDisZHxk3KysrKysrKysrKysrKysrKysrKysrKysrKysrKysrKysrKysrKysrKysrKysrKysrK//AABEIAMEAvgMBIgACEQEDEQH/xAAcAAAABwEBAAAAAAAAAAAAAAABAgMEBQYHAAj/xAA8EAABAwIDBgQEBQMEAgMBAAABAAIRAyEEMUEFBhJRYXETIoGRBzKhsUJSwdHwFCPxM2Jy4TRDJHOSFf/EABYBAQEBAAAAAAAAAAAAAAAAAAABAv/EABURAQEAAAAAAAAAAAAAAAAAAAAB/9oADAMBAAIRAxEAPwCIqul/RO2Nhpg/omFVsP5qTpnyycosjSKxWv8AJTbZr7x/OaVxYsU3wLABneUE9TcDdAShpD09JQwiUrReRkJMp/ROoz/Qd+5UdTdBzjqnNBxdJ15dkQ/4wc7mQR9E+LpkmZy5DNQtKpcAiLHXmCpFlYG0gDnByvf6IJGjWAMX5X+yc+OW/hIEKFo4g3jT39VL4Z0iSdBPJA5Y63WySlwJJMgxZJvxAE6xl1Rm1eIWNzkgPUdAtzyQYeoTnqkA3iz+YZpSm4wbaoFznIJ5JQuyhN+EibzOiPQqR7Ee6BwYP0RHcJsTziLJGnUEwiufcz/IQKuytkOfNGFUWnkk+2RujB86IO4JyzRnM4QJJE6BJhxmxslKdQAniEygynFPPGT/ADr9U8a53B9tP5ZNK/z8/v8AzNP6bLAkc7ZeqNInGEtBm/VN9nPkgpzjqdzy/wApPZhHF/NUE5xgDv8AyEQVLjlzR5gfRFMZH15IDUzY949ktSceEi027ouEoucQ1gJk2Hsrjsrcwgs8aJk27c+iMqyzIAm/809E82XXFRwa0lxaSIaCY7uiBmrdtLZ2HY3+8GMa0eaqSGMF8gTdxvoomnvHRjwMFDWmZrGIiw8sXKBXHbONIcfCS2JcSQ0Cepz/AOlB0d7MMXua4PMfkl8RzACdOYMY4h9R5pUj5n1HcI8pNmtGc9VF7a2sajBh8DRDQLvc0CS24JJsPS5QOqW8mEcf7T3SLEPHCPclPv6lpiKjDOQa4SPqsu2g7D0HAQKxJIJcQYjPygQFB1drUxU46dPw4P4QNEG5lpH76ofHc05LNNg/EA8YbVtT/MfmH6LSGYlrmB7XSCJBnRALa5gyczb9k4w1ZwIkAiDqmTqggRrcpapWaAA28xP6oHge1wvkL+qTcwEk59ykm4kE8Me2SKLyNPeUA06t7+kJ+Ga6KMIE8sk98SRBsgUPRBUpkmzoQcGgySYqeYxlZBmONzn+QpCg/wAg5wo+vPFOakqY8vojSKxtQQU1wDrh3ce8J1jacgpvsxsuhBOHI9vrzTjZmCfXqNpU5lxv0HM/VNao4SOQH3zCmt3dpikHcAIe8QX28jRcx1OqIvEUNm4YutLW+aoefIHUzoFU62+LS04mq7yCfDZJEkD/ANhBy1hJV6v/APUreDJZQpuBvN5zfBzygJHerd11XwqLaVRuHZU4WN4DNQgfM45ATFyiK3jdq1doVHVcQ1z2M/06bR5IgeaBp+yhW7Sq+Lwspuc4nhaxuWcAOt5Rdajsvc/H/K57KLIILWCZ7vm89lLbN2FTwQc6GMbxF7j8z3HoTYZIKjsndKs93/yX2AkNHlpska84THH16THOpUn8TgCPLExqQTZtz31CZb877urvOHw3lAniPpcudP0VUwQef7eGlz3n+4/5hygdboGO3KlOk+GPDzrwyQ3oSczzUI+u4/sAt43O+E1ItD8QCSeauJ+G+Bj/AEh9P2QeY9mbKxGI8tGk+p2aY98let0qONwtRtHEUqngmYJBPC7SI0y9lvuw9gUcKzgpNDRM5XT+vhw9paQMtUGZQ3UeoCI0iZyPTNdi6nDUqNP4HER1EEHtcJNtYRckuOqBdzwJgm6WpPgAjskGxC5p0uOnNArZxI9PUZJUyCM+spNoGfO3qjPfmM4QOfEkRlc3nl0R+Ph6KPYS28Z/Sc04pmcz78tEGb1qkOyUpR+UKJxoBKksIYYPX7I0jsbJkiITPZtXzBOMW6JBHsmeAZf1RKn61cHQ5f50SW1sW6nwUWQziDuN0XMiDB5QUvs/AurVG0xIlwBIOhIBV33w3Q8SphuBsmC0kWyIz9ERUfh4W1HQ+r4TC+XXBLgLMZ9PqtmbtagB/qssMuISqZsrdRmExDS1ge514cJAA65SifFDY2F8Lxq1XwXDINzceQAzQTG099cOJAqPaR/smfUrNt7N6q2IpvbhmvIdZ1V145wALeioOB3tqtcAW03NBtxiTHImVetn7RxW0gaNJrKVL5HGm3trpmgzbD4V73+DQDnucYc5oN/bLVegPh3uI3C0wagl5A0yUzufuPQwTBwgF0C5F5GZVsCAGthCiGoNSAgNUcx7oBMoUjSxTSYkT3SvGOY90Gb79YcMxTX6VW8J7siD7WUXQpwC6Jj1U58THt/sua4EioGkAiQHWJUFTe7h8osgcNvl/OX2KDEONuHRCSRECcpA6palTnPKTf7IApkkC2p+iOHETY9DyKM3ibM87FLsqu4YLedyeaBuOI2JnXlPRL0q0WLZ+qSrAy02+46LnG/lMcwgzvGQX/z+ap9hn2TDFtEyP5MJ/sunIM2MZ/oio3aDsz0CY4CfrPcT/hSG0WjzBMdnGD29QiLbuvRL8RSHFA42l14tIstjxe0qTHAvdAE3OXW6xfZbw2q0g8/fRW7fPiq0m0wHAMaXPI1brDuedkFoxm2wPEqsLXNZ5QQQdJJHPNZpvFRq42uXu+QAgSCeER+EfmvmmezN+cPhaVWk8FxdUsI+VsRc8zdH2nvXQdgycPUaKrbgHXpGoQZftbd+rQqGm9pMQQ4fKQdQcl6H+DmxhSwDHxJqEunuAsTo761JaK0PYI/D7iFtXw+35wVSiyhTqBjm+UMdbPIDmg0B+R7Kq7y73twoADXOdGmRt2U1j8f5HFtyBMDMrNd5KGOxbgKOH4A0fPUI4ZnMNBknugp+8u+ePqP46bhTaCYDnRb1IVewfxBxjKkvqkjUSY+6fbc3Me2qPErh5iX8QM3JnhA6KMrbreJifDotdwGOGx5CSUG3fDrFf1TPF4r63VL+Im/OIwmIq4VmoDg4WI4pt9FoPw83WOCpBoJk3IKqnxo3P8V7MWwFrgAx8Zm/lMfRBmGD2hXxIdNb+5o02MjI3K1DZfEKDQ/58iR0sfsqbhth0aZ/qYcPCaOIHUt+Y+0rQsHiqVRnE20+2QOXqgK03/a0pw1jYPSJEpqLHP2CXY0EZxHPWckA+Ib65RdGfXnQDtn6JJlUWETfSyNVPnsBPZARzxkPqf0Q0+oE9SFzmEmYAI+yJEm4lBQ8c2HeikdluEel1HY+nDk72TcQio7argCZTDZj8zmNWnrI/ZPNrAEu6JlsyoxpEiST/wBIi5bJp0QRUc4y2HBpGfdX3aNPiwNVlR4Dnh7mnUS2WgdJ+6x7bdU0S3icGhwkEzB1IsIMJHb/AMQKj303NNhTDHMza4gRxd/2QI4nYtKnskV3GKtSs9hBj8JsRqqhhMQ1ocCBcDMcjKksXtgVqTaB4g0OLhJsHHMphidmVG5AuGhaJn0CAtao1wMd/Xkk8BVc2qxzDDg4EdDKe7J2X4zvCMteATBEEi3OFYt39gCjV46kPjT9UG6biYnjot4zL4uedh7Kw1tQJ9FT92MOHRUY6B+UZfbsrdQOYPdBXMbuuXk+cnizEJzsLc9lA8ZJc7Q8uim3V2jVVDf/AH1NCi5lDzVnNIaBnfogumAqBxltwLToibewTatF7Xcrd9FmdT4pMw1GnTo4erUqBo4g5vCASLkk53lROL+KOJc3iLA0Ew4ASAMp+qCQr7LLKVWm4yDTfmJJlpuibsYA08PTYSSeGTJ9o9FLDGMfhTVdeGjpmEhhny0OAEcI1B05oFm0/wAsnouY2NJ6I9HFGNB1A0Rget/3QIubqAZQUXWEznml61SYPK3buknPcBBiO31CBZlUTBPMeyRa4XlyK1wJ6xcxYeqK4TkgoONNxebX5myd7IqwPf6pptB3IaJzsd3kJ6oqOxpEuPv+iY4Ugutaf0UjtFwlw5i6h8GYN8kRa8Ts+jiGNFW5Hyjv1Wa7fwTaNd9NswOa0fDniaFC71bIbVYajTFRukfMNZKCgBXHc7eSjSqN/qWFwyDm5+o1hVByGiLjuEGv73VsK0jGUHgvAyOZyAEdk2xoNIgutaRAmeLKfT7KU3Y3WZVosdVbIcIPSwhJfEFhY1obNhAPQdUFs3FxrRAmzrxrP6K218YDYaZrAN2t4fCeJfcGRrzt2WjbF3jFTiAN7m5+yCc2ztNwaTHCACQYzOgUVu/u819QV8SRxEywHSL3U7isQ1+H4uEEgc7KlYHdXaONccRTxIpNJIaHCbDkEFr3zo0nUjwsBfwmCByFlTN19jU303NrR5wQZ6jJSWJ3B2iy78dSI/3Ai6hsTufi6Zc44ym8i4DMraGUB8TVfhsHiKNQzwg8LswWyOHuYhSG77eLDsfcEiCNLBVTeHHufg2tJipUeGkD/ab39PqrzsSgRQpAaNHu4XlArQeAC0jOPRHNUDIXH8BlKiiAeF2emqJWJBgAemqAjaljpOaJUrWgCR1/RGFEkyYGvcXsEiQTyk6cosgXpmGwLfXuu4w38WfJIE5kSI+wtZc5gOn1QUDGu+WOSd7FMEzlEJhjXxwpzsp0opptRnnPRRmFHnvkCpHaTpc7omGEcQfVEWZr4bI5dkHFI75oxALQQdBKThBX9t7rh8voiD+X9iqlUpOpuuILTrzC1qgIjrP6f9pttSjSbSfUqU2kBpM8OsGPrCDRPhrjqWKwbC0guiHDkQBpzCiviE3ywAJAdmMs5juk/gTtGlXwlSkS1tdlVzyBY8Lg3hIjSxHorhvPsJ1QOcBxeSBzm9+uaDy3UbwVZIi8cv4FM7N2u9lRwbrl+0qY3s2D4LuKoIm0az2Ve2ZUFMhzr3kgjKDYeyDV37fe7DhjGkl1rCbkZRorfgdsf0+GpsawmG3GoMa8lm7N76TC002XOdswB80RbktP3dqUTRFR72y65ntyQV3amNr4m5a7hB0t7KHxFF7DIBA6k27q+bW2/Qa0Nplt/wAojLPRU/ePbtKjhqrzc/h6uNgAgo4w39RjWU5hrDxujnn9Vq9Boa1reQiw+srLPhZSNavUq1CZkk9ZutPrVIkg37WQAW382fugxDIggG10qGh0SZMdkYGWmxj3KBkWF3b7dPqiPHDaDKfNY2Jv6pDFNJ5SPty+yBubXRSy0pSkTw3Fo9RzsjPxHQDvdBmmOaYbaYCW2ZYd01xdWwzR9m1CRY/qgQxg8zk0wp80ZynWMcOIlI4AeZBO0G+UJxTb/hdSFj2++XqlgwGPUz3yQKNbNgFW/iFjCykyiDBeSSJzAi/urdg6Wv8AOqzDfrFmpi3CbUwGD7n7oIvZe0K2HqCrRe6m9pEEW9CNR0W8bi/GajXDaWNijVsOOD4bzzMDyfZef2yOqA05EoPXe2Ng4TaFPzhr2u/HTcJ78QWZbf8AgxU4i7DVGvGYa8lrrXicjoNFkmxN58XgyDh69SmJnhBlpjm3JahsL47vAAxdAP04qRgnrwmyCl4/drH4ZxNXC1WhtgQ3iEc5bIK7Ze3qoJp8bmmZ4HAie0/Zbdsb4sbMrwHVvCcfw1Wlo/8A1EKwP2dgcXD/AA8PW5Ohjj7i6DCXY2tmR7aKp7UxlXE4hlIHi87WNbpJIHrmvUNfdLCOaW+CGg/lJBHZYXvvu3T2Ri6lRji/iZNAOgkPfIJPMNzB6oL/ALtbtswjDwlrtCRcSBcT/MlK1uE2BBkW5e6wPdTfKvgn+U8dNx89N1w6cyOR66rYtib0YXF0wabgx2RpuhrgToP+kEnQpkXmdP57pcxraZ90GHA4YExMWPuhecrZTpyQIPmBFyefTok3yZ4sxy6FLSIEa/wpCqb3s0HNADnw0n0/nRJU28X4frCGo+/CPlEmURlaLAoMzxz7LtmiBPLRDifolMA45xb+aIGlZx4zYR1/ZJYGQ66c4q7im2DF4PMlBZKeXf8Azf6p3Rk2sI/Qf5TPDusBn6/VMN6tuNoUixp/uvt/xGpKCI3p3sfPhUXQxtiRmTqQVU6Ty5x4jJNyTc+6QKBA+piZ0QB0HpKGlWkRF/uk3jRASpTnJIo4dwlEKDiU4wWOq0nA0qj2Hmxxb9klhqBe4NbckwO6d4vZFakYq03si926c5yhBe93fjFtCgzw38GI/KanzD1HzDuqfvXvLWx9c165BdAAAs1oGgE2TDBwKje4E97T6IcRhC2SQe8Wsb3QNQha8i4JB5ix9CucCLEEd7JfEOa4WHDYa6xf90Fm3Q38r4R4FQmrRPzMcb92nmtb2NvPhcYB4NUNdqx0h3a+a86pSlVLSHNJDhcEaIPSlTC3knteE3LmiRnytYKofD/fj+oDcPiXf3fwPMee2R65q81qIgCM8/3QNaLSQTpkbRz1RqdIkkQLa5yucx0gafROsHIGXogyTFfKj4R1v2SWJb5c+dkbZT49kCeIbcxPqm2DPmj6qRxYz5qubS2gabeEHzHWMggmdr7xtot4KRDqhFzmG/8AapOIrmo4ueSScyUiSjNCBRjeiSIul2NOX2ySdWmQUAQRdOPGLxBieabh3Nc2xsgBzUDSlHPKI3NAamwk2Vz2J8QKlPDVcLiWDEUX03MZxwX0i5sAtdEwq3hGAA9v0TTEU4uMtUCR6K27uYeri6tKjRBc6q4cQ/C0tIDy7k0tEzzVScvQXwd3j2YKQo0mDD4gxxh5k1DlLXk5dLIGvx13NZ/SsxdJga+iG038I+ZmQPofusGLl7U2jg2VqT6VRssqNLSDyIhePt59knC4qvQP/reWjtmPoQgikYIoQ8SA1OqWkOaSCDIPIjIr0FuXvG3GYRruIeKzy1BrbX1zXnwuUxurt52ErtqCeHJ7fzN1Qb1jKpAF/wDC7D4kgeZLU3Nq0mvpwWPHECL2P7ZJrUwr3fLl1goM0Pyjqltnt0gAfukKp8ohN9o43wqLnDMt4R3KBjtvb7WuLaYkzc8lVK9YvcXHMoHElAG3QAnFOmIlB4HX9kPCY6IHlBo0OWkJHEaznqgbV6XnP7JVlTiMGIN56i90DLhz5pMpy+nDu6QqthADyuphAzqli4HKyBxSfAI6BDxA9kkweW/b0v8AqjPMAIGrxdGpPgggkReQYM9CjEJF4uUGufDb4tPolmHxpdUpE8Lapu+mD+ac2/YKL+O+GaNoiq0gtr0adQEZOiWE+vCFm4KsG19pOr4PDB5JdhzUpcRN+FxD2D08wQV8oAhc1cgAo740REZtyg2X4O491TCPpE/6TzHRrr+0k+6u3CATn6LBty9tuweKa4k+GSG1AMi06+hW716XEA5psYgjWUGSn5AojeX/AEW/8v0K5cgrDckBzQrkC5+UJZnylcuQJnJDgsiuXIDVk3xOiBcgRKEZrlyBbQdyla2S5cgTGSQcuXIACkB/4x/+wfYrlyBgFy5cgXb8vqlmrlyAlT5fdej92P8AxqX/AAb9guXIP//Z"/>
          <p:cNvSpPr>
            <a:spLocks noChangeAspect="1" noChangeArrowheads="1"/>
          </p:cNvSpPr>
          <p:nvPr/>
        </p:nvSpPr>
        <p:spPr bwMode="auto">
          <a:xfrm>
            <a:off x="155575" y="-1104900"/>
            <a:ext cx="2266950" cy="2305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2" name="Picture 12" descr="http://www.s9.com/images/portraits/14149_Holmes-Oliver-Wendell-S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1905000" cy="2000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a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TPCASTT The Poem</a:t>
            </a:r>
          </a:p>
          <a:p>
            <a:r>
              <a:rPr lang="en-US" dirty="0" smtClean="0"/>
              <a:t>T-title</a:t>
            </a:r>
          </a:p>
          <a:p>
            <a:r>
              <a:rPr lang="en-US" dirty="0" smtClean="0"/>
              <a:t>P-Purpose</a:t>
            </a:r>
          </a:p>
          <a:p>
            <a:r>
              <a:rPr lang="en-US" dirty="0" smtClean="0"/>
              <a:t>C- Connotation (Figurative language)</a:t>
            </a:r>
          </a:p>
          <a:p>
            <a:r>
              <a:rPr lang="en-US" dirty="0" smtClean="0"/>
              <a:t>A- Attitude (Author’s tone)</a:t>
            </a:r>
          </a:p>
          <a:p>
            <a:r>
              <a:rPr lang="en-US" dirty="0" smtClean="0"/>
              <a:t>S- Shift</a:t>
            </a:r>
          </a:p>
          <a:p>
            <a:r>
              <a:rPr lang="en-US" dirty="0" smtClean="0"/>
              <a:t>T- Title again…can you gain any more insight</a:t>
            </a:r>
          </a:p>
          <a:p>
            <a:r>
              <a:rPr lang="en-US" dirty="0" smtClean="0"/>
              <a:t>T-Theme </a:t>
            </a:r>
          </a:p>
        </p:txBody>
      </p:sp>
      <p:pic>
        <p:nvPicPr>
          <p:cNvPr id="4098" name="Picture 2" descr="http://t1.gstatic.com/images?q=tbn:ANd9GcRBxCkNP1D2T4aWBCSqOgo-arLxih3CdTAeu7XYkibzB8YyT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1"/>
            <a:ext cx="2438400" cy="2895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Comparison Chart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3400" y="1066800"/>
            <a:ext cx="4023360" cy="6400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Holmes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800600" y="1066800"/>
            <a:ext cx="4023360" cy="640080"/>
          </a:xfrm>
        </p:spPr>
        <p:txBody>
          <a:bodyPr/>
          <a:lstStyle/>
          <a:p>
            <a:pPr algn="ctr"/>
            <a:r>
              <a:rPr lang="en-US" dirty="0" smtClean="0"/>
              <a:t>Longfellow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81200"/>
            <a:ext cx="4038600" cy="441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 Identify 1 metaphor  and it’s effect </a:t>
            </a:r>
          </a:p>
          <a:p>
            <a:pPr>
              <a:buNone/>
            </a:pPr>
            <a:r>
              <a:rPr lang="en-US" sz="2000" dirty="0" smtClean="0"/>
              <a:t>Identify 2 lines with parallel structure and it’s effect </a:t>
            </a:r>
          </a:p>
          <a:p>
            <a:pPr>
              <a:buNone/>
            </a:pPr>
            <a:r>
              <a:rPr lang="en-US" sz="2000" dirty="0" smtClean="0"/>
              <a:t>Identify 1 line of alliteration and it’s effect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 smtClean="0"/>
              <a:t>Draw here what the author’s image of legacy/life is </a:t>
            </a:r>
          </a:p>
          <a:p>
            <a:pPr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is the Authors Purpose </a:t>
            </a:r>
            <a:r>
              <a:rPr lang="en-US" sz="2000" dirty="0" smtClean="0"/>
              <a:t>and tone </a:t>
            </a:r>
          </a:p>
          <a:p>
            <a:r>
              <a:rPr lang="en-US" sz="2000" dirty="0" smtClean="0"/>
              <a:t>What diction lead you to this?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1981200"/>
            <a:ext cx="4038600" cy="441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Identify 1 metaphor  and it’s effect </a:t>
            </a:r>
          </a:p>
          <a:p>
            <a:pPr>
              <a:buNone/>
            </a:pPr>
            <a:r>
              <a:rPr lang="en-US" sz="2000" dirty="0" smtClean="0"/>
              <a:t>Identify 2 lines with parallel structure and it’s effect </a:t>
            </a:r>
          </a:p>
          <a:p>
            <a:pPr>
              <a:buNone/>
            </a:pPr>
            <a:r>
              <a:rPr lang="en-US" sz="2000" dirty="0" smtClean="0"/>
              <a:t>Identify 1 line of alliteration and it’s effect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800" b="1" dirty="0" smtClean="0"/>
              <a:t>Draw here what the author’s image of legacy/life is </a:t>
            </a:r>
          </a:p>
          <a:p>
            <a:pPr>
              <a:buNone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sz="2000" dirty="0" smtClean="0"/>
              <a:t>What is the Authors Purpose </a:t>
            </a:r>
            <a:r>
              <a:rPr lang="en-US" sz="2000" dirty="0" smtClean="0"/>
              <a:t>and tone </a:t>
            </a:r>
          </a:p>
          <a:p>
            <a:r>
              <a:rPr lang="en-US" sz="2000" dirty="0" smtClean="0"/>
              <a:t>What diction lead you to this?</a:t>
            </a:r>
            <a:endParaRPr lang="en-US" sz="2000" dirty="0" smtClean="0"/>
          </a:p>
          <a:p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48200" y="1600200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this video exemplify the same theme as Longfellow and </a:t>
            </a:r>
            <a:r>
              <a:rPr lang="en-US" dirty="0" err="1" smtClean="0"/>
              <a:t>Holme’s</a:t>
            </a:r>
            <a:r>
              <a:rPr lang="en-US" dirty="0" smtClean="0"/>
              <a:t> poems?</a:t>
            </a:r>
          </a:p>
          <a:p>
            <a:r>
              <a:rPr lang="en-US" dirty="0" smtClean="0">
                <a:hlinkClick r:id="rId2"/>
              </a:rPr>
              <a:t>http://youtu.be/U0xs0heOP8c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your legacy? Create a bucket list that mirrors one of Holmes or Longfellow’s Poems.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353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Holmes Parody </vt:lpstr>
      <vt:lpstr>Before the bell </vt:lpstr>
      <vt:lpstr>Warm UP</vt:lpstr>
      <vt:lpstr>Humor and imitation in literature</vt:lpstr>
      <vt:lpstr>Oliver Wendell Holmes Intro </vt:lpstr>
      <vt:lpstr>With a Partner</vt:lpstr>
      <vt:lpstr>Comparison Chart </vt:lpstr>
      <vt:lpstr>Closure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Holmes Parody</dc:title>
  <dc:creator>ashleyh.nickell</dc:creator>
  <cp:lastModifiedBy>ashleyh.nickell</cp:lastModifiedBy>
  <cp:revision>20</cp:revision>
  <dcterms:created xsi:type="dcterms:W3CDTF">2014-09-24T13:10:46Z</dcterms:created>
  <dcterms:modified xsi:type="dcterms:W3CDTF">2014-09-24T20:01:35Z</dcterms:modified>
</cp:coreProperties>
</file>