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9" r:id="rId4"/>
    <p:sldId id="264" r:id="rId5"/>
    <p:sldId id="258" r:id="rId6"/>
    <p:sldId id="257" r:id="rId7"/>
    <p:sldId id="261" r:id="rId8"/>
    <p:sldId id="260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9" autoAdjust="0"/>
    <p:restoredTop sz="94660"/>
  </p:normalViewPr>
  <p:slideViewPr>
    <p:cSldViewPr snapToGrid="0">
      <p:cViewPr varScale="1">
        <p:scale>
          <a:sx n="39" d="100"/>
          <a:sy n="39" d="100"/>
        </p:scale>
        <p:origin x="78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history.com/topics/roaring-twenties/videos/the-harlem-renaissanc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youtu.be/ir0URpI9nKQ?t=3m1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Harlem Renaissance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10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bell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Pick up one of each of the forms on the front table! 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Please have your graduation paper and portfolio ready to turn in on YOUR DESK…this means stapled and ALL before the bell!</a:t>
            </a:r>
          </a:p>
          <a:p>
            <a:endParaRPr lang="en-US" sz="28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1273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 Paper Reflection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Take the handout and complete the reflection. There should be more than a few words per answer. This is the chance you have to give me feedback PRIOR to reading your paper.</a:t>
            </a:r>
          </a:p>
          <a:p>
            <a:endParaRPr lang="en-US" sz="2800" dirty="0"/>
          </a:p>
          <a:p>
            <a:r>
              <a:rPr lang="en-US" sz="2800" dirty="0" smtClean="0"/>
              <a:t>Remember if your audience goes in to your paper frustrated you are fighting an uphill battle….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3022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YAY!!!!!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For those of you turning in your paper…YOU ARE DONE WITH THE LARGEST PAPER of your Junior year!!!!  </a:t>
            </a:r>
          </a:p>
          <a:p>
            <a:r>
              <a:rPr lang="en-US" dirty="0" smtClean="0"/>
              <a:t>A BIG WHOHOOO!</a:t>
            </a:r>
          </a:p>
          <a:p>
            <a:r>
              <a:rPr lang="en-US" dirty="0" smtClean="0"/>
              <a:t>Now less stress?!?!</a:t>
            </a:r>
          </a:p>
          <a:p>
            <a:r>
              <a:rPr lang="en-US" dirty="0" smtClean="0"/>
              <a:t>At least less HW?!?!</a:t>
            </a:r>
          </a:p>
          <a:p>
            <a:r>
              <a:rPr lang="en-US" dirty="0" smtClean="0"/>
              <a:t>You have 15 days left?!</a:t>
            </a:r>
          </a:p>
          <a:p>
            <a:r>
              <a:rPr lang="en-US" dirty="0" smtClean="0"/>
              <a:t>Celebrate something!!!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714" y="3296532"/>
            <a:ext cx="5404842" cy="346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87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Harlem Renaissance </a:t>
            </a:r>
            <a:r>
              <a:rPr lang="en-US" dirty="0" smtClean="0"/>
              <a:t>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Review the Harlem Renaissance and it’s impact on culture and society</a:t>
            </a:r>
            <a:r>
              <a:rPr lang="en-US" sz="2400" dirty="0" smtClean="0"/>
              <a:t>!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://www.history.com/topics/roaring-twenties/videos/the-harlem-renaissance</a:t>
            </a:r>
            <a:r>
              <a:rPr lang="en-US" dirty="0"/>
              <a:t> 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746" y="3180237"/>
            <a:ext cx="4893275" cy="343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44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Langston Hughes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2493754"/>
            <a:ext cx="10353762" cy="3695136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youtu.be/ir0URpI9nKQ?t=3m1s</a:t>
            </a:r>
            <a:endParaRPr lang="en-US" dirty="0" smtClean="0"/>
          </a:p>
          <a:p>
            <a:r>
              <a:rPr lang="en-US" sz="2400" dirty="0" smtClean="0"/>
              <a:t>What are 5 things you learned about Langston Hughes life ?</a:t>
            </a:r>
          </a:p>
          <a:p>
            <a:r>
              <a:rPr lang="en-US" sz="2400" dirty="0" smtClean="0"/>
              <a:t>What do you think influences his writings?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724" y="4341322"/>
            <a:ext cx="7237138" cy="21315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5768" y="228471"/>
            <a:ext cx="2227811" cy="314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2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791" y="171388"/>
            <a:ext cx="10353761" cy="1326321"/>
          </a:xfrm>
        </p:spPr>
        <p:txBody>
          <a:bodyPr/>
          <a:lstStyle/>
          <a:p>
            <a:r>
              <a:rPr lang="en-US" dirty="0" smtClean="0"/>
              <a:t>I 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123" y="1497709"/>
            <a:ext cx="10353762" cy="3695136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You will Discuss this poem “I, Too”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With a partner- Fill out the Questions –ONLY Do step1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Write two discussion questions about Theme, Tone, Speaker, Figurative Language, Diction, Connotation, or Imagery.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You have 15 minutes to finish the sheet. Do not waste Time</a:t>
            </a:r>
            <a:r>
              <a:rPr lang="en-US" sz="2400" b="1" dirty="0" smtClean="0"/>
              <a:t>. Be prepared to discuss I will call on you at random! 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314" y="171388"/>
            <a:ext cx="3702044" cy="247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1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221102"/>
            <a:ext cx="10353761" cy="1326321"/>
          </a:xfrm>
        </p:spPr>
        <p:txBody>
          <a:bodyPr/>
          <a:lstStyle/>
          <a:p>
            <a:r>
              <a:rPr lang="en-US" dirty="0" smtClean="0"/>
              <a:t>Your Groups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15" y="1152007"/>
            <a:ext cx="10657521" cy="4886627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Now write your own Poem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 marL="0" indent="0">
              <a:buNone/>
            </a:pPr>
            <a:r>
              <a:rPr lang="en-US" b="1" dirty="0"/>
              <a:t>1. Write a poem where you address an issue in America that you think needs to </a:t>
            </a:r>
            <a:r>
              <a:rPr lang="en-US" b="1" dirty="0" smtClean="0"/>
              <a:t>change</a:t>
            </a:r>
            <a:r>
              <a:rPr lang="en-US" b="1" dirty="0"/>
              <a:t> </a:t>
            </a:r>
            <a:r>
              <a:rPr lang="en-US" b="1" dirty="0" smtClean="0"/>
              <a:t>10-15 lines!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2.You </a:t>
            </a:r>
            <a:r>
              <a:rPr lang="en-US" b="1" dirty="0" smtClean="0"/>
              <a:t>should Model the same style as Langston </a:t>
            </a:r>
            <a:r>
              <a:rPr lang="en-US" b="1" dirty="0" smtClean="0"/>
              <a:t>Hughes </a:t>
            </a:r>
          </a:p>
          <a:p>
            <a:pPr marL="0" indent="0">
              <a:buNone/>
            </a:pPr>
            <a:r>
              <a:rPr lang="en-US" b="1" dirty="0" smtClean="0"/>
              <a:t>3</a:t>
            </a:r>
            <a:r>
              <a:rPr lang="en-US" b="1" dirty="0" smtClean="0"/>
              <a:t>. Create </a:t>
            </a:r>
            <a:r>
              <a:rPr lang="en-US" b="1" dirty="0" smtClean="0"/>
              <a:t>a visual image to go with your poem </a:t>
            </a:r>
            <a:r>
              <a:rPr lang="en-US" b="1" dirty="0" smtClean="0"/>
              <a:t>that mirrors the imagery  you use in the poem .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Be creative.</a:t>
            </a:r>
            <a:r>
              <a:rPr lang="en-US" b="1" dirty="0"/>
              <a:t> </a:t>
            </a:r>
            <a:r>
              <a:rPr lang="en-US" b="1" dirty="0" smtClean="0"/>
              <a:t>We </a:t>
            </a:r>
            <a:r>
              <a:rPr lang="en-US" b="1" dirty="0" smtClean="0"/>
              <a:t>will share these at the end of class.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470" y="3632887"/>
            <a:ext cx="4201297" cy="28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6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Poem Presentations</a:t>
            </a:r>
            <a:r>
              <a:rPr lang="en-US" sz="3200" dirty="0"/>
              <a:t> 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Reminders:</a:t>
            </a:r>
            <a:endParaRPr lang="en-US" sz="3200" dirty="0"/>
          </a:p>
          <a:p>
            <a:r>
              <a:rPr lang="en-US" sz="3200" dirty="0" smtClean="0"/>
              <a:t>You need your VOCAB books next week </a:t>
            </a:r>
            <a:r>
              <a:rPr lang="en-US" sz="3200" dirty="0" smtClean="0">
                <a:sym typeface="Wingdings" panose="05000000000000000000" pitchFamily="2" charset="2"/>
              </a:rPr>
              <a:t> </a:t>
            </a:r>
            <a:endParaRPr lang="en-US" sz="3200" dirty="0"/>
          </a:p>
          <a:p>
            <a:r>
              <a:rPr lang="en-US" sz="3200" dirty="0" smtClean="0"/>
              <a:t>Keep reading Great Gatsby…next Wednesday is your quiz need study guide!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57481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44</TotalTime>
  <Words>326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Bookman Old Style</vt:lpstr>
      <vt:lpstr>Rockwell</vt:lpstr>
      <vt:lpstr>Wingdings</vt:lpstr>
      <vt:lpstr>Damask</vt:lpstr>
      <vt:lpstr>Harlem Renaissance </vt:lpstr>
      <vt:lpstr>Before the bell </vt:lpstr>
      <vt:lpstr>Grad Paper Reflection </vt:lpstr>
      <vt:lpstr>YAY!!!!!</vt:lpstr>
      <vt:lpstr>Harlem Renaissance Review </vt:lpstr>
      <vt:lpstr>Langston Hughes</vt:lpstr>
      <vt:lpstr>I Too</vt:lpstr>
      <vt:lpstr>Your Groups Turn</vt:lpstr>
      <vt:lpstr>Closure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Harlem Renaissance </dc:title>
  <dc:creator>Nickell, Ashley H.</dc:creator>
  <cp:lastModifiedBy>Nickell, Ashley H.</cp:lastModifiedBy>
  <cp:revision>6</cp:revision>
  <dcterms:created xsi:type="dcterms:W3CDTF">2014-12-03T17:38:10Z</dcterms:created>
  <dcterms:modified xsi:type="dcterms:W3CDTF">2014-12-04T16:50:03Z</dcterms:modified>
</cp:coreProperties>
</file>