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4" r:id="rId3"/>
    <p:sldId id="275" r:id="rId4"/>
    <p:sldId id="273" r:id="rId5"/>
    <p:sldId id="256" r:id="rId6"/>
    <p:sldId id="263" r:id="rId7"/>
    <p:sldId id="264" r:id="rId8"/>
    <p:sldId id="257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1268" autoAdjust="0"/>
  </p:normalViewPr>
  <p:slideViewPr>
    <p:cSldViewPr>
      <p:cViewPr varScale="1">
        <p:scale>
          <a:sx n="41" d="100"/>
          <a:sy n="41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638C-1AC4-4EF8-8EF6-B0D35666A9C2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344C-7987-4C7F-BBDE-3A74317F4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452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866C0-0892-49DC-A84A-D347E5BC862C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ABBBB-C08A-439C-ADD9-919548159A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0524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R3: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Analyze the impact of the author’s choices regarding how to develop and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relate elements of a story or drama (e.g., where a story is set, how the action is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ordered, how the characters are introduced and developed).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R4: Determine the meaning of words and phrases as they are used in the text,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including figurative and connotative meanings; analyze the impact of specific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 choices on meaning and tone, including words with multiple meanings or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language that is particularly fresh, engaging, or beautiful. (Include Shakespeare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well as other authors.)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R5: Analyze how an author’s choices concerning how to structure specific parts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text (e.g., the choice of where to begin or end a story, the choice to provide a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comedic or tragic resolution) contribute to its overall structure and meaning as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 as its aesthetic impact.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R9: Demonstrate knowledge of eighteenth-, nineteenth- and early-twentieth-century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foundational works of American literature, including how two or more texts from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same period treat similar themes or topics.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W2b &amp; c: Develop the topic thoroughly by selecting the most significant and relevant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facts, extended definitions, concrete details, quotations, or other information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examples appropriate to the audience’s knowledge of the topic.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Use appropriate and varied transitions and syntax to link the major sections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the text, create cohesion, and clarify the relationships among complex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 and concepts.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W3: Write narratives to develop real or imagined experiences or events using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effective technique, well-chosen details, and well-structured event sequences</a:t>
            </a:r>
            <a:endParaRPr lang="en-US" dirty="0" smtClean="0"/>
          </a:p>
          <a:p>
            <a:r>
              <a:rPr lang="en-US" dirty="0" smtClean="0"/>
              <a:t>OBJ: Develop stories with naturalism characteristics</a:t>
            </a:r>
          </a:p>
          <a:p>
            <a:r>
              <a:rPr lang="en-US" dirty="0" smtClean="0"/>
              <a:t>Modeling</a:t>
            </a:r>
            <a:r>
              <a:rPr lang="en-US" baseline="0" dirty="0" smtClean="0"/>
              <a:t> – use the modern examples/article on real man vs. nature elements</a:t>
            </a:r>
          </a:p>
          <a:p>
            <a:r>
              <a:rPr lang="en-US" baseline="0" dirty="0" smtClean="0"/>
              <a:t>Teacher guided notes</a:t>
            </a:r>
          </a:p>
          <a:p>
            <a:r>
              <a:rPr lang="en-US" baseline="0" dirty="0" err="1" smtClean="0"/>
              <a:t>Ind</a:t>
            </a:r>
            <a:r>
              <a:rPr lang="en-US" baseline="0" dirty="0" smtClean="0"/>
              <a:t> practice: writing own story</a:t>
            </a:r>
          </a:p>
          <a:p>
            <a:r>
              <a:rPr lang="en-US" baseline="0" dirty="0" smtClean="0"/>
              <a:t>Closure: exit ticket, choral answer!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ABBBB-C08A-439C-ADD9-919548159A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0314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04997E-1EF8-49BC-B75D-20E3D7F53D8E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C6820E-F3BE-45D7-B5D0-750A0DBBCC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aFaFEuwHLQ" TargetMode="External"/><Relationship Id="rId2" Type="http://schemas.openxmlformats.org/officeDocument/2006/relationships/hyperlink" Target="http://youtu.be/Ce6nf-xoS5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hyperlink" Target="http://www.youtube.com/watch?v=XzRxN6WT2uk" TargetMode="External"/><Relationship Id="rId4" Type="http://schemas.openxmlformats.org/officeDocument/2006/relationships/hyperlink" Target="http://youtu.be/FU3YVt9sJ5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Puddn’Head</a:t>
            </a:r>
            <a:r>
              <a:rPr lang="en-US" dirty="0" smtClean="0"/>
              <a:t> Wilson Quiz Ch. 8-13</a:t>
            </a:r>
            <a:r>
              <a:rPr lang="en-US" dirty="0"/>
              <a:t> </a:t>
            </a:r>
            <a:r>
              <a:rPr lang="en-US" dirty="0" smtClean="0"/>
              <a:t>Today!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take your study guides out I will come around and check these while you take the quiz to give you credit.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YES you can use these on the quiz!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Creative Writing Closure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an experience of your own (real) and then put yourself in that moment or in a different setting or situation. Write the beginning of an adventure story.</a:t>
            </a:r>
          </a:p>
          <a:p>
            <a:r>
              <a:rPr lang="en-US" dirty="0" smtClean="0"/>
              <a:t>Ex… I once had heat stroke hiking in Colorado.  I’m going to change my setting and put me in a stranded life boat after a ship sank. I’m hungry, thirsty, etc… same as I felt in Colorado. Use what you know to write what you WANT. Use imagery, figurative language, tone, mood, etc.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Warm Up: </a:t>
            </a:r>
            <a:r>
              <a:rPr lang="en-US" i="1" dirty="0" err="1" smtClean="0"/>
              <a:t>Pudd’nhead</a:t>
            </a:r>
            <a:r>
              <a:rPr lang="en-US" i="1" dirty="0" smtClean="0"/>
              <a:t> </a:t>
            </a:r>
            <a:r>
              <a:rPr lang="en-US" dirty="0" smtClean="0"/>
              <a:t>timeline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Tom learns who his father is.</a:t>
            </a:r>
          </a:p>
          <a:p>
            <a:r>
              <a:rPr lang="en-US" dirty="0" smtClean="0"/>
              <a:t>Luigi challenges Tom to a duel.</a:t>
            </a:r>
          </a:p>
          <a:p>
            <a:r>
              <a:rPr lang="en-US" dirty="0" smtClean="0"/>
              <a:t>Tom learns that he is Roxy’s son.</a:t>
            </a:r>
          </a:p>
          <a:p>
            <a:r>
              <a:rPr lang="en-US" dirty="0" smtClean="0"/>
              <a:t>Roxy loses all her money she made while working on a steamboat.</a:t>
            </a:r>
          </a:p>
          <a:p>
            <a:r>
              <a:rPr lang="en-US" dirty="0" smtClean="0"/>
              <a:t>Roxy learns about Tom’s gambling/financial problems.</a:t>
            </a:r>
          </a:p>
          <a:p>
            <a:r>
              <a:rPr lang="en-US" dirty="0" smtClean="0"/>
              <a:t>Tom feels awkward in social settings and begins to doubt himself.</a:t>
            </a:r>
          </a:p>
          <a:p>
            <a:r>
              <a:rPr lang="en-US" dirty="0" smtClean="0"/>
              <a:t>Wilson reads Luigi and Tom’s palms.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Roxy loses all her money she made while working on a steamboat.</a:t>
            </a:r>
          </a:p>
          <a:p>
            <a:r>
              <a:rPr lang="en-US" dirty="0" smtClean="0"/>
              <a:t>Roxy learns about Tom’s gambling/financial problems.</a:t>
            </a:r>
          </a:p>
          <a:p>
            <a:r>
              <a:rPr lang="en-US" dirty="0" smtClean="0"/>
              <a:t>Tom learns that he is Roxy’s son.</a:t>
            </a:r>
          </a:p>
          <a:p>
            <a:r>
              <a:rPr lang="en-US" dirty="0" smtClean="0"/>
              <a:t>Tom learns who his father is.</a:t>
            </a:r>
          </a:p>
          <a:p>
            <a:r>
              <a:rPr lang="en-US" dirty="0" smtClean="0"/>
              <a:t>Tom feels awkward in social settings and begins to doubt himself.</a:t>
            </a:r>
          </a:p>
          <a:p>
            <a:r>
              <a:rPr lang="en-US" dirty="0" smtClean="0"/>
              <a:t>Wilson reads Luigi and Tom’s palms.  </a:t>
            </a:r>
          </a:p>
          <a:p>
            <a:r>
              <a:rPr lang="en-US" dirty="0" smtClean="0"/>
              <a:t>Luigi challenges Tom to a duel.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9948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2743200"/>
            <a:ext cx="8686800" cy="167322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Pick up </a:t>
            </a:r>
            <a:r>
              <a:rPr lang="en-US" sz="1800" dirty="0" smtClean="0"/>
              <a:t>your book and read page 768</a:t>
            </a:r>
          </a:p>
          <a:p>
            <a:r>
              <a:rPr lang="en-US" sz="1800" dirty="0" smtClean="0"/>
              <a:t>Jack London Bio</a:t>
            </a:r>
          </a:p>
          <a:p>
            <a:r>
              <a:rPr lang="en-US" sz="1800" dirty="0" smtClean="0"/>
              <a:t>Write 5 interesting facts about him you learned on the back of your worksheet! </a:t>
            </a:r>
            <a:endParaRPr lang="en-US" sz="1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Quiz!!!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4416425"/>
            <a:ext cx="3657600" cy="196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635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2702" y="1295400"/>
            <a:ext cx="5184648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Nature is against man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Effect of natural and social forces on the individual</a:t>
            </a:r>
          </a:p>
          <a:p>
            <a:endParaRPr lang="en-US" dirty="0" smtClean="0"/>
          </a:p>
          <a:p>
            <a:r>
              <a:rPr lang="en-US" dirty="0" smtClean="0"/>
              <a:t>Human destiny is beyond human control</a:t>
            </a:r>
          </a:p>
          <a:p>
            <a:endParaRPr lang="en-US" dirty="0" smtClean="0"/>
          </a:p>
          <a:p>
            <a:r>
              <a:rPr lang="en-US" dirty="0"/>
              <a:t>Portrayed rich in a poor light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Mythic situations </a:t>
            </a:r>
            <a:r>
              <a:rPr lang="en-US" dirty="0"/>
              <a:t>– open sea, deserted island, wilderness, etc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Fate is determined by forces beyond individual control.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7350" y="2209800"/>
            <a:ext cx="3368802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Law of Life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Jack London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3581400"/>
            <a:ext cx="3671888" cy="2750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 London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guy was amazing.</a:t>
            </a:r>
          </a:p>
          <a:p>
            <a:r>
              <a:rPr lang="en-US" dirty="0" smtClean="0"/>
              <a:t>Called to adventure – poor, laborer in many industries (hmm… how would that shape his attitude?)</a:t>
            </a:r>
          </a:p>
          <a:p>
            <a:r>
              <a:rPr lang="en-US" dirty="0" smtClean="0"/>
              <a:t>At 16 – oyster pirate! ARG!</a:t>
            </a:r>
          </a:p>
          <a:p>
            <a:r>
              <a:rPr lang="en-US" dirty="0" smtClean="0"/>
              <a:t>Seal hunting at 17.  Alaska!</a:t>
            </a:r>
          </a:p>
          <a:p>
            <a:r>
              <a:rPr lang="en-US" dirty="0" smtClean="0"/>
              <a:t>Arrested for being homeless! </a:t>
            </a:r>
          </a:p>
          <a:p>
            <a:r>
              <a:rPr lang="en-US" dirty="0" smtClean="0"/>
              <a:t>True rags to riches story.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991508"/>
            <a:ext cx="2785872" cy="3126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Naturalism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Hunger Games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Into the Wild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Man V Wild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Man versus Nature</a:t>
            </a:r>
            <a:endParaRPr lang="en-US" dirty="0" smtClean="0"/>
          </a:p>
          <a:p>
            <a:r>
              <a:rPr lang="en-US" dirty="0"/>
              <a:t>How does this clip represent naturalism?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Are people a product of their environment?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10200" y="1527048"/>
            <a:ext cx="3527256" cy="1901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Devices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Foreshadowing: hints or clues…</a:t>
            </a:r>
          </a:p>
          <a:p>
            <a:r>
              <a:rPr lang="en-US" dirty="0" smtClean="0"/>
              <a:t>Point of view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Person</a:t>
            </a:r>
          </a:p>
          <a:p>
            <a:pPr lvl="1"/>
            <a:r>
              <a:rPr lang="en-US" dirty="0" smtClean="0"/>
              <a:t>Rarely ever see 2</a:t>
            </a:r>
            <a:r>
              <a:rPr lang="en-US" baseline="30000" dirty="0" smtClean="0"/>
              <a:t>nd</a:t>
            </a:r>
            <a:endParaRPr lang="en-US" dirty="0" smtClean="0"/>
          </a:p>
          <a:p>
            <a:pPr lvl="1"/>
            <a:r>
              <a:rPr lang="en-US" dirty="0" smtClean="0"/>
              <a:t>Limited or omniscient?</a:t>
            </a:r>
          </a:p>
          <a:p>
            <a:r>
              <a:rPr lang="en-US" dirty="0" smtClean="0"/>
              <a:t>THEME: not 1 or 2 words – it’s a MESSAGE, lesson. Try to avoid clichés</a:t>
            </a:r>
            <a:r>
              <a:rPr lang="en-US" dirty="0" smtClean="0"/>
              <a:t>.</a:t>
            </a:r>
          </a:p>
          <a:p>
            <a:r>
              <a:rPr lang="en-US" dirty="0" smtClean="0"/>
              <a:t>VOICE/SPEAKER: The person who is likely talking. It’s NOT usually the author.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reading…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task of every living thing in nature?</a:t>
            </a:r>
          </a:p>
          <a:p>
            <a:endParaRPr lang="en-US" dirty="0" smtClean="0"/>
          </a:p>
          <a:p>
            <a:r>
              <a:rPr lang="en-US" dirty="0" smtClean="0"/>
              <a:t>Find evidence (specific lines) that show elements of Naturalism.</a:t>
            </a:r>
          </a:p>
          <a:p>
            <a:endParaRPr lang="en-US" dirty="0" smtClean="0"/>
          </a:p>
          <a:p>
            <a:r>
              <a:rPr lang="en-US" dirty="0" smtClean="0"/>
              <a:t>Who is the speaker in this story? What perspective is it told from?</a:t>
            </a:r>
          </a:p>
          <a:p>
            <a:endParaRPr lang="en-US" dirty="0" smtClean="0"/>
          </a:p>
          <a:p>
            <a:r>
              <a:rPr lang="en-US" dirty="0"/>
              <a:t>What event did </a:t>
            </a:r>
            <a:r>
              <a:rPr lang="en-US" dirty="0" err="1" smtClean="0"/>
              <a:t>Kookoosh</a:t>
            </a:r>
            <a:r>
              <a:rPr lang="en-US" dirty="0" smtClean="0"/>
              <a:t> witness </a:t>
            </a:r>
            <a:r>
              <a:rPr lang="en-US" dirty="0"/>
              <a:t>as a teen that affected him (and becomes ironic later)?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do you think of the conclusion of the story?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1119</TotalTime>
  <Words>885</Words>
  <Application>Microsoft Office PowerPoint</Application>
  <PresentationFormat>On-screen Show (4:3)</PresentationFormat>
  <Paragraphs>104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Bell Work </vt:lpstr>
      <vt:lpstr>Warm Up: Pudd’nhead timeline</vt:lpstr>
      <vt:lpstr>After the Quiz!!! </vt:lpstr>
      <vt:lpstr>Naturalism</vt:lpstr>
      <vt:lpstr>Jack London</vt:lpstr>
      <vt:lpstr>Jack London</vt:lpstr>
      <vt:lpstr>Modern Naturalism</vt:lpstr>
      <vt:lpstr>Literary Devices Review</vt:lpstr>
      <vt:lpstr>After reading…</vt:lpstr>
      <vt:lpstr>Creative Writing Closure 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Jack London</dc:title>
  <dc:creator>pete</dc:creator>
  <cp:lastModifiedBy>ashleyh.nickell</cp:lastModifiedBy>
  <cp:revision>84</cp:revision>
  <dcterms:created xsi:type="dcterms:W3CDTF">2012-05-01T16:11:32Z</dcterms:created>
  <dcterms:modified xsi:type="dcterms:W3CDTF">2014-11-12T20:54:04Z</dcterms:modified>
</cp:coreProperties>
</file>