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66" r:id="rId4"/>
    <p:sldId id="258" r:id="rId5"/>
    <p:sldId id="261" r:id="rId6"/>
    <p:sldId id="263" r:id="rId7"/>
    <p:sldId id="264" r:id="rId8"/>
    <p:sldId id="265" r:id="rId9"/>
    <p:sldId id="26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24D4-492C-0141-9B7D-DDAC81C2C89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24D4-492C-0141-9B7D-DDAC81C2C89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1D6-083B-434F-A66B-0E7C4494FD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24D4-492C-0141-9B7D-DDAC81C2C89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1D6-083B-434F-A66B-0E7C4494FD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24D4-492C-0141-9B7D-DDAC81C2C89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1D6-083B-434F-A66B-0E7C4494FD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24D4-492C-0141-9B7D-DDAC81C2C89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1D6-083B-434F-A66B-0E7C4494FD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24D4-492C-0141-9B7D-DDAC81C2C89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1D6-083B-434F-A66B-0E7C4494FD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24D4-492C-0141-9B7D-DDAC81C2C89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1D6-083B-434F-A66B-0E7C4494FD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24D4-492C-0141-9B7D-DDAC81C2C89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1D6-083B-434F-A66B-0E7C4494FD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24D4-492C-0141-9B7D-DDAC81C2C89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1D6-083B-434F-A66B-0E7C4494FD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24D4-492C-0141-9B7D-DDAC81C2C89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1D6-083B-434F-A66B-0E7C4494F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24D4-492C-0141-9B7D-DDAC81C2C89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1D6-083B-434F-A66B-0E7C4494FD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24D4-492C-0141-9B7D-DDAC81C2C89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E1D6-083B-434F-A66B-0E7C4494FD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9E1D6-083B-434F-A66B-0E7C4494F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24D4-492C-0141-9B7D-DDAC81C2C896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youtu.be/lUPFX9kzfBw?list=PLs2T_dNZ-XW4tvX3cYwkGsObIxlbBSx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youtu.be/R9N-ZZ0Q7SM?list=PLs2T_dNZ-XW4tvX3cYwkGsObIxlbBSx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m4iqBU3X4R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Masque of the Red Death</a:t>
            </a:r>
            <a:br>
              <a:rPr lang="en-US" dirty="0" smtClean="0"/>
            </a:br>
            <a:r>
              <a:rPr lang="en-US" dirty="0" smtClean="0"/>
              <a:t>Edgar Allan Poe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Eleventh Grade Lesson Plan</a:t>
            </a:r>
          </a:p>
          <a:p>
            <a:r>
              <a:rPr lang="en-US" dirty="0" smtClean="0"/>
              <a:t>Ashley Nickell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65" y="4580483"/>
            <a:ext cx="4262096" cy="19642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Poe’s diction set the mood?</a:t>
            </a:r>
          </a:p>
          <a:p>
            <a:r>
              <a:rPr lang="en-US" dirty="0" smtClean="0">
                <a:hlinkClick r:id="rId2"/>
              </a:rPr>
              <a:t>http://youtu.be/lUPFX9kzfBw?list=PLs2T_dNZ-XW4tvX3cYwkGsObIxlbBSxIs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 descr="http://i1.cpcache.com/product/713316988/poe_boy_shower_curtain.jpg?color=White&amp;height=460&amp;width=460&amp;qv=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9458" y="3731342"/>
            <a:ext cx="4168622" cy="2920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3045"/>
            <a:ext cx="7770813" cy="3994355"/>
          </a:xfrm>
        </p:spPr>
        <p:txBody>
          <a:bodyPr/>
          <a:lstStyle/>
          <a:p>
            <a:r>
              <a:rPr lang="en-US" dirty="0" smtClean="0"/>
              <a:t>Please write 5 facts you learned about Poe from this video!</a:t>
            </a:r>
          </a:p>
          <a:p>
            <a:r>
              <a:rPr lang="en-US" dirty="0" smtClean="0">
                <a:hlinkClick r:id="rId2"/>
              </a:rPr>
              <a:t>http://youtu.be/R9N-ZZ0Q7SM?list=PLs2T_dNZ-XW4tvX3cYwkGsObIxlbBSxIs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93" y="3701844"/>
            <a:ext cx="4199938" cy="2724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055" y="3701844"/>
            <a:ext cx="3890460" cy="27561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Edgar Allan Poe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5880100" cy="3657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Edgar Allan Poe (1809-1849) was an American author. He is credited as the master of horror and the creator of detective stories. </a:t>
            </a:r>
          </a:p>
          <a:p>
            <a:r>
              <a:rPr lang="en-US" sz="1600" dirty="0" smtClean="0"/>
              <a:t>Poe was born in to poverty and lived most of his life in poverty, working as an author and literary critic</a:t>
            </a:r>
          </a:p>
          <a:p>
            <a:r>
              <a:rPr lang="en-US" sz="1600" dirty="0" smtClean="0"/>
              <a:t>He was abandoned by his father at birth and his mother died of tuberculosis soon after leaving him as a foster child to Mr. and Mrs. Allan </a:t>
            </a:r>
          </a:p>
          <a:p>
            <a:r>
              <a:rPr lang="en-US" sz="1600" dirty="0" smtClean="0"/>
              <a:t>At 27 Poe married his cousin Virginia </a:t>
            </a:r>
            <a:r>
              <a:rPr lang="en-US" sz="1600" dirty="0" err="1" smtClean="0"/>
              <a:t>Clemm</a:t>
            </a:r>
            <a:r>
              <a:rPr lang="en-US" sz="1600" dirty="0" smtClean="0"/>
              <a:t> only 13, she dies of tuberculosis at age of 24. </a:t>
            </a:r>
          </a:p>
          <a:p>
            <a:r>
              <a:rPr lang="en-US" sz="1600" dirty="0" smtClean="0"/>
              <a:t>1849 two years after Virginia’s death Poe disappears for 5 days in Baltimore and is found ill in the streets he dies a few days later. His death is still a mystery.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2546707"/>
            <a:ext cx="2578100" cy="314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Gothic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74" y="1873045"/>
            <a:ext cx="8575153" cy="39378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After transcendentalism and nature came…. </a:t>
            </a:r>
          </a:p>
          <a:p>
            <a:pPr lvl="1"/>
            <a:r>
              <a:rPr lang="en-US" u="sng" dirty="0" smtClean="0"/>
              <a:t>Anti</a:t>
            </a:r>
            <a:r>
              <a:rPr lang="en-US" dirty="0" smtClean="0"/>
              <a:t>-Transcendentalism or Gothic ;.A pessimistic offshoot of romanticism</a:t>
            </a:r>
          </a:p>
          <a:p>
            <a:r>
              <a:rPr lang="en-US" dirty="0" smtClean="0"/>
              <a:t>Known as the “Dark Side of Individualism” Gothic writers took a pessimistic view of humans and saw the potential for evil in all people</a:t>
            </a:r>
          </a:p>
          <a:p>
            <a:r>
              <a:rPr lang="en-US" dirty="0" smtClean="0"/>
              <a:t>The focus on imagination in Romanticism led to a focus on the demonic, the fantastic, and the insane for Gothic. </a:t>
            </a:r>
          </a:p>
          <a:p>
            <a:r>
              <a:rPr lang="en-US" dirty="0" smtClean="0"/>
              <a:t>‘Essential truths’ about life were found in extreme situations or the darker side of human nature (greed, betrayal, fear, etc.)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latin typeface="Lucida Blackletter"/>
              </a:rPr>
              <a:t>On a dark and stormy night… </a:t>
            </a:r>
          </a:p>
          <a:p>
            <a:pPr lvl="1">
              <a:buNone/>
            </a:pPr>
            <a:endParaRPr lang="en-US" dirty="0" smtClean="0">
              <a:latin typeface="Lucida Blacklet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127" y="4794735"/>
            <a:ext cx="2921000" cy="2032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574" y="4794733"/>
            <a:ext cx="3012554" cy="2032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74" y="4794733"/>
            <a:ext cx="2641600" cy="20322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Gothic Writers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70" y="1438836"/>
            <a:ext cx="2578100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342745"/>
            <a:ext cx="2514600" cy="322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562" y="1438836"/>
            <a:ext cx="2552700" cy="318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14700" y="556854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Washington Irving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0570" y="4626536"/>
            <a:ext cx="257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Nathaniel Hawthorne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35562" y="4626536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Edgar Allan Poe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908" y="4715143"/>
            <a:ext cx="1556248" cy="2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Plague: Black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19" y="1936194"/>
            <a:ext cx="7770813" cy="3657600"/>
          </a:xfrm>
        </p:spPr>
        <p:txBody>
          <a:bodyPr/>
          <a:lstStyle/>
          <a:p>
            <a:r>
              <a:rPr lang="en-US" dirty="0" smtClean="0"/>
              <a:t>It was a pandemic- killed everyone indiscriminately</a:t>
            </a:r>
          </a:p>
          <a:p>
            <a:pPr lvl="1"/>
            <a:r>
              <a:rPr lang="en-US" dirty="0" smtClean="0"/>
              <a:t>In the years 1348-1350 it was estimated to have killed 75 to 300 million people in Europe</a:t>
            </a:r>
          </a:p>
          <a:p>
            <a:pPr lvl="1"/>
            <a:r>
              <a:rPr lang="en-US" dirty="0" smtClean="0"/>
              <a:t>It was spread by fleas on rats</a:t>
            </a:r>
          </a:p>
          <a:p>
            <a:pPr lvl="1"/>
            <a:r>
              <a:rPr lang="en-US" dirty="0" smtClean="0"/>
              <a:t>People thought it was caused by bad smells, shut themselves in to avoid it. </a:t>
            </a:r>
          </a:p>
          <a:p>
            <a:pPr lvl="1"/>
            <a:r>
              <a:rPr lang="en-US" dirty="0" smtClean="0"/>
              <a:t>Poe’s red death is fictional but combines the elements of the black death with symptoms of tuberculosis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Masque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a masquerade</a:t>
            </a:r>
          </a:p>
          <a:p>
            <a:pPr lvl="1"/>
            <a:r>
              <a:rPr lang="en-US" dirty="0" smtClean="0"/>
              <a:t>A black tie costume party</a:t>
            </a:r>
          </a:p>
          <a:p>
            <a:r>
              <a:rPr lang="en-US" dirty="0" smtClean="0"/>
              <a:t>At the time something the wealthy would throw in their mansions or castles.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65" y="4216400"/>
            <a:ext cx="30861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Masque of The Red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61535"/>
            <a:ext cx="7770813" cy="3657600"/>
          </a:xfrm>
        </p:spPr>
        <p:txBody>
          <a:bodyPr/>
          <a:lstStyle/>
          <a:p>
            <a:r>
              <a:rPr lang="en-US" dirty="0" smtClean="0"/>
              <a:t>Text Reading </a:t>
            </a:r>
            <a:r>
              <a:rPr lang="en-US" dirty="0" smtClean="0">
                <a:hlinkClick r:id="rId2" tooltip="https://www.youtube.com/watch?v=m4iqBU3X4Ro"/>
              </a:rPr>
              <a:t>https</a:t>
            </a:r>
            <a:r>
              <a:rPr lang="en-US" dirty="0" smtClean="0">
                <a:hlinkClick r:id="rId2" tooltip="https://www.youtube.com/watch?v=m4iqBU3X4Ro"/>
              </a:rPr>
              <a:t>://www.youtube.com/watch?v=m4iqBU3X4Ro</a:t>
            </a:r>
            <a:r>
              <a:rPr lang="en-US" dirty="0" smtClean="0"/>
              <a:t> 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media-cache-ec0.pinimg.com/736x/77/e6/90/77e6902446a31eb7c8f29a84154a1d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4775" y="2957708"/>
            <a:ext cx="4139072" cy="3590576"/>
          </a:xfrm>
          <a:prstGeom prst="rect">
            <a:avLst/>
          </a:prstGeom>
          <a:noFill/>
        </p:spPr>
      </p:pic>
      <p:pic>
        <p:nvPicPr>
          <p:cNvPr id="3076" name="Picture 4" descr="http://ts1.mm.bing.net/th?&amp;id=HN.608021435027685497&amp;w=300&amp;h=300&amp;c=0&amp;pid=1.9&amp;rs=0&amp;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3274142"/>
            <a:ext cx="2581275" cy="2857500"/>
          </a:xfrm>
          <a:prstGeom prst="rect">
            <a:avLst/>
          </a:prstGeom>
          <a:noFill/>
        </p:spPr>
      </p:pic>
      <p:pic>
        <p:nvPicPr>
          <p:cNvPr id="3078" name="Picture 6" descr="http://fc03.deviantart.net/fs71/i/2012/012/5/d/the_masque_of_the_red_death_by_zoccu-d4m37a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1019" y="3274142"/>
            <a:ext cx="2462981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7794"/>
            <a:ext cx="7770813" cy="3657600"/>
          </a:xfrm>
        </p:spPr>
        <p:txBody>
          <a:bodyPr/>
          <a:lstStyle/>
          <a:p>
            <a:r>
              <a:rPr lang="en-US" dirty="0" smtClean="0"/>
              <a:t>Trace Prince Prospero through the Abbey during the masquerade.</a:t>
            </a:r>
          </a:p>
          <a:p>
            <a:r>
              <a:rPr lang="en-US" dirty="0" smtClean="0"/>
              <a:t>Work to identify the symbolism with in the story.</a:t>
            </a:r>
          </a:p>
          <a:p>
            <a:r>
              <a:rPr lang="en-US" dirty="0" smtClean="0"/>
              <a:t>Create your own mask utilizing textual evidence, symbols, and character analysis.</a:t>
            </a:r>
            <a:endParaRPr lang="en-US" dirty="0"/>
          </a:p>
        </p:txBody>
      </p:sp>
      <p:pic>
        <p:nvPicPr>
          <p:cNvPr id="4" name="Picture 2" descr="http://fc00.deviantart.net/fs32/i/2008/217/a/8/MasqueOfTheRedDeath_Black_Room_by_pimpdaddyhetz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6219" y="4471083"/>
            <a:ext cx="3875406" cy="21486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124</TotalTime>
  <Words>430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Folio</vt:lpstr>
      <vt:lpstr>The Masque of the Red Death Edgar Allan Poe</vt:lpstr>
      <vt:lpstr>Warm Up</vt:lpstr>
      <vt:lpstr>Edgar Allan Poe Intro</vt:lpstr>
      <vt:lpstr>Intro to Gothic Literature</vt:lpstr>
      <vt:lpstr>Famous Gothic Writers </vt:lpstr>
      <vt:lpstr>The Plague: Black Death</vt:lpstr>
      <vt:lpstr>A Masque</vt:lpstr>
      <vt:lpstr>The Masque of The Red Death</vt:lpstr>
      <vt:lpstr>Group Activity </vt:lpstr>
      <vt:lpstr>Closure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Masque of the Red Death Edgar Allan Poe</dc:title>
  <dc:creator>Peter Nickell</dc:creator>
  <cp:lastModifiedBy>ashleyh.nickell</cp:lastModifiedBy>
  <cp:revision>7</cp:revision>
  <dcterms:created xsi:type="dcterms:W3CDTF">2013-10-29T01:03:11Z</dcterms:created>
  <dcterms:modified xsi:type="dcterms:W3CDTF">2014-10-16T20:05:45Z</dcterms:modified>
</cp:coreProperties>
</file>