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67" r:id="rId9"/>
    <p:sldId id="272" r:id="rId10"/>
    <p:sldId id="268" r:id="rId11"/>
    <p:sldId id="269" r:id="rId12"/>
    <p:sldId id="270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 modernism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 Kowalski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13905"/>
            <a:ext cx="9905999" cy="3541714"/>
          </a:xfrm>
        </p:spPr>
        <p:txBody>
          <a:bodyPr>
            <a:noAutofit/>
          </a:bodyPr>
          <a:lstStyle/>
          <a:p>
            <a:r>
              <a:rPr lang="en-US" sz="2800" dirty="0" smtClean="0"/>
              <a:t>Blanche’s sister.</a:t>
            </a:r>
          </a:p>
          <a:p>
            <a:r>
              <a:rPr lang="en-US" sz="2800" dirty="0" smtClean="0"/>
              <a:t>Left Mississippi before the family fell into ruin.</a:t>
            </a:r>
          </a:p>
          <a:p>
            <a:r>
              <a:rPr lang="en-US" sz="2800" dirty="0" smtClean="0"/>
              <a:t>Married Stanley Kowalski.</a:t>
            </a:r>
          </a:p>
          <a:p>
            <a:r>
              <a:rPr lang="en-US" sz="2800" dirty="0" smtClean="0"/>
              <a:t>Stella’s marriage with </a:t>
            </a:r>
            <a:r>
              <a:rPr lang="en-US" sz="2800" dirty="0"/>
              <a:t>Stanley is both animal and spiritual, violent but renewing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Ignores Stanley’s violent streak and forgives his temper.</a:t>
            </a:r>
          </a:p>
          <a:p>
            <a:r>
              <a:rPr lang="en-US" sz="2800" dirty="0" smtClean="0"/>
              <a:t>Pregnant.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886" y="618518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Stanley Kowalski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63932"/>
            <a:ext cx="9905999" cy="3541714"/>
          </a:xfrm>
        </p:spPr>
        <p:txBody>
          <a:bodyPr>
            <a:noAutofit/>
          </a:bodyPr>
          <a:lstStyle/>
          <a:p>
            <a:r>
              <a:rPr lang="en-US" sz="2800" dirty="0" smtClean="0"/>
              <a:t>Loyal, passionate, violent.</a:t>
            </a:r>
          </a:p>
          <a:p>
            <a:r>
              <a:rPr lang="en-US" sz="2800" dirty="0" smtClean="0"/>
              <a:t>Given to extremes.  </a:t>
            </a:r>
          </a:p>
          <a:p>
            <a:r>
              <a:rPr lang="en-US" sz="2800" dirty="0" smtClean="0"/>
              <a:t>Practical.  Working man.  No imagination.</a:t>
            </a:r>
          </a:p>
          <a:p>
            <a:r>
              <a:rPr lang="en-US" sz="2800" dirty="0" smtClean="0"/>
              <a:t>Sees things as they are.</a:t>
            </a:r>
          </a:p>
          <a:p>
            <a:r>
              <a:rPr lang="en-US" sz="2800" dirty="0" smtClean="0"/>
              <a:t>Fought in WWII.</a:t>
            </a:r>
          </a:p>
          <a:p>
            <a:r>
              <a:rPr lang="en-US" sz="2800" dirty="0" smtClean="0"/>
              <a:t>Often described with animal terminology (he’s a bear, a brute).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517" y="618518"/>
            <a:ext cx="2801378" cy="35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  <a:r>
              <a:rPr lang="en-US" i="1" dirty="0" smtClean="0"/>
              <a:t>Streetcar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6498"/>
            <a:ext cx="9905999" cy="3984703"/>
          </a:xfrm>
        </p:spPr>
        <p:txBody>
          <a:bodyPr>
            <a:normAutofit/>
          </a:bodyPr>
          <a:lstStyle/>
          <a:p>
            <a:r>
              <a:rPr lang="en-US" dirty="0" smtClean="0"/>
              <a:t>Keep the study guide handy.</a:t>
            </a:r>
          </a:p>
          <a:p>
            <a:r>
              <a:rPr lang="en-US" dirty="0" smtClean="0"/>
              <a:t>We’ll assign parts and change them up as we go.</a:t>
            </a:r>
          </a:p>
          <a:p>
            <a:r>
              <a:rPr lang="en-US" dirty="0" smtClean="0"/>
              <a:t>I’ll </a:t>
            </a:r>
            <a:r>
              <a:rPr lang="en-US" dirty="0" smtClean="0"/>
              <a:t>stop periodically to discuss, and we’ll review at the end. </a:t>
            </a:r>
            <a:r>
              <a:rPr lang="en-US" dirty="0" smtClean="0"/>
              <a:t>	</a:t>
            </a:r>
          </a:p>
          <a:p>
            <a:pPr algn="ctr"/>
            <a:r>
              <a:rPr lang="en-US" dirty="0" smtClean="0"/>
              <a:t> Parts for Today: (Scenes 1-2!)</a:t>
            </a:r>
          </a:p>
          <a:p>
            <a:pPr algn="ctr"/>
            <a:r>
              <a:rPr lang="en-US" dirty="0" smtClean="0"/>
              <a:t>Stanley</a:t>
            </a:r>
          </a:p>
          <a:p>
            <a:pPr algn="ctr"/>
            <a:r>
              <a:rPr lang="en-US" dirty="0" smtClean="0"/>
              <a:t>Stella</a:t>
            </a:r>
          </a:p>
          <a:p>
            <a:pPr algn="ctr"/>
            <a:r>
              <a:rPr lang="en-US" dirty="0" smtClean="0"/>
              <a:t>Eunice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171" y="341349"/>
            <a:ext cx="4261304" cy="22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0" y="0"/>
            <a:ext cx="12061370" cy="672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02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77"/>
            <a:ext cx="12192000" cy="69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4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post modernism is?</a:t>
            </a:r>
          </a:p>
          <a:p>
            <a:r>
              <a:rPr lang="en-US" dirty="0" smtClean="0"/>
              <a:t>What themes do you think will be shown through this literature? 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://youtu.be/lKomOqYU4Mw</a:t>
            </a:r>
          </a:p>
        </p:txBody>
      </p:sp>
    </p:spTree>
    <p:extLst>
      <p:ext uri="{BB962C8B-B14F-4D97-AF65-F5344CB8AC3E}">
        <p14:creationId xmlns:p14="http://schemas.microsoft.com/office/powerpoint/2010/main" val="401781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moving out of a time period where literature can be easily classified.</a:t>
            </a:r>
          </a:p>
          <a:p>
            <a:r>
              <a:rPr lang="en-US" dirty="0"/>
              <a:t>Writers become increasingly personal and further break down barriers of what is and is not literature.  </a:t>
            </a:r>
          </a:p>
          <a:p>
            <a:r>
              <a:rPr lang="en-US" dirty="0"/>
              <a:t>Broadly, writers become increasingly cynical in the wake of some key events of the 20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r>
              <a:rPr lang="en-US" dirty="0"/>
              <a:t>Beginning around 1940, what are some key events that shaped modern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5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events that shaped Contemporary Literature!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Pearl Harbor</a:t>
            </a:r>
          </a:p>
          <a:p>
            <a:r>
              <a:rPr lang="en-US" dirty="0"/>
              <a:t>Holocaust</a:t>
            </a:r>
          </a:p>
          <a:p>
            <a:r>
              <a:rPr lang="en-US" dirty="0"/>
              <a:t>Cold War</a:t>
            </a:r>
          </a:p>
          <a:p>
            <a:r>
              <a:rPr lang="en-US" dirty="0"/>
              <a:t>Vietnam War</a:t>
            </a:r>
          </a:p>
          <a:p>
            <a:r>
              <a:rPr lang="en-US" dirty="0"/>
              <a:t>Civil Rights Act/Civil Rights </a:t>
            </a:r>
            <a:r>
              <a:rPr lang="en-US" dirty="0" smtClean="0"/>
              <a:t>Movement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545" y="124901"/>
            <a:ext cx="2381250" cy="192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420" y="1700117"/>
            <a:ext cx="2571750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605" y="3478309"/>
            <a:ext cx="2638425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932" y="4862513"/>
            <a:ext cx="2457450" cy="185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073" y="2116722"/>
            <a:ext cx="1566812" cy="1774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125" y="4622204"/>
            <a:ext cx="1721387" cy="219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2" y="1492420"/>
            <a:ext cx="3308804" cy="501774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59" y="1189799"/>
            <a:ext cx="5294541" cy="5320368"/>
          </a:xfrm>
        </p:spPr>
      </p:pic>
    </p:spTree>
    <p:extLst>
      <p:ext uri="{BB962C8B-B14F-4D97-AF65-F5344CB8AC3E}">
        <p14:creationId xmlns:p14="http://schemas.microsoft.com/office/powerpoint/2010/main" val="34551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509" y="160836"/>
            <a:ext cx="9905998" cy="1478570"/>
          </a:xfrm>
        </p:spPr>
        <p:txBody>
          <a:bodyPr/>
          <a:lstStyle/>
          <a:p>
            <a:r>
              <a:rPr lang="en-US" dirty="0" smtClean="0"/>
              <a:t>Tennessee Williams and </a:t>
            </a:r>
            <a:r>
              <a:rPr lang="en-US" i="1" dirty="0" smtClean="0"/>
              <a:t>Streetcar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7" y="1471960"/>
            <a:ext cx="9351364" cy="4296938"/>
          </a:xfrm>
        </p:spPr>
        <p:txBody>
          <a:bodyPr>
            <a:normAutofit/>
          </a:bodyPr>
          <a:lstStyle/>
          <a:p>
            <a:r>
              <a:rPr lang="en-US" b="1" dirty="0" smtClean="0"/>
              <a:t>Thomas Lanier Williams III in </a:t>
            </a:r>
            <a:r>
              <a:rPr lang="en-US" b="1" dirty="0"/>
              <a:t>Columbus, Mississippi, in 1911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Nicknamed “Tennessee” in college owing to southern accent.</a:t>
            </a:r>
          </a:p>
          <a:p>
            <a:r>
              <a:rPr lang="en-US" b="1" dirty="0" smtClean="0"/>
              <a:t>Dad drank heavily and family moved constantly.</a:t>
            </a:r>
          </a:p>
          <a:p>
            <a:r>
              <a:rPr lang="en-US" b="1" dirty="0"/>
              <a:t> Williams loathed his father but grew to appreciate him somewhat after deciding in therapy as an adult that his father had given him his tough survival instinct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Sick as a child.</a:t>
            </a:r>
          </a:p>
          <a:p>
            <a:r>
              <a:rPr lang="en-US" b="1" dirty="0" smtClean="0"/>
              <a:t>Developed into a writer early.  Read eagerly.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26" y="4349824"/>
            <a:ext cx="2535767" cy="2436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199" y="650035"/>
            <a:ext cx="2767993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321" y="0"/>
            <a:ext cx="9905998" cy="1478570"/>
          </a:xfrm>
        </p:spPr>
        <p:txBody>
          <a:bodyPr/>
          <a:lstStyle/>
          <a:p>
            <a:r>
              <a:rPr lang="en-US" dirty="0" smtClean="0"/>
              <a:t>Life,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9900" y="1175910"/>
            <a:ext cx="9905999" cy="3541714"/>
          </a:xfrm>
        </p:spPr>
        <p:txBody>
          <a:bodyPr>
            <a:noAutofit/>
          </a:bodyPr>
          <a:lstStyle/>
          <a:p>
            <a:r>
              <a:rPr lang="en-US" sz="2800" dirty="0"/>
              <a:t>Alcoholism, depression, thwarted desire, loneliness, and insanity were all part of Williams’s world. </a:t>
            </a:r>
            <a:endParaRPr lang="en-US" sz="2800" dirty="0" smtClean="0"/>
          </a:p>
          <a:p>
            <a:r>
              <a:rPr lang="en-US" sz="2800" dirty="0" smtClean="0"/>
              <a:t>His </a:t>
            </a:r>
            <a:r>
              <a:rPr lang="en-US" sz="2800" dirty="0"/>
              <a:t>experience as a known homosexual in an era unfriendly to homosexuality also informed his work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Put much of his own emotions in female characters.</a:t>
            </a:r>
          </a:p>
          <a:p>
            <a:r>
              <a:rPr lang="en-US" sz="2800" dirty="0" smtClean="0"/>
              <a:t>Male characters are often rough and animal-like and likely modeled after his father.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041" y="4282068"/>
            <a:ext cx="2468137" cy="25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style and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72683"/>
            <a:ext cx="9905999" cy="4118518"/>
          </a:xfrm>
        </p:spPr>
        <p:txBody>
          <a:bodyPr>
            <a:noAutofit/>
          </a:bodyPr>
          <a:lstStyle/>
          <a:p>
            <a:r>
              <a:rPr lang="en-US" sz="2800" dirty="0" smtClean="0"/>
              <a:t>Most plays are set in the south.</a:t>
            </a:r>
          </a:p>
          <a:p>
            <a:r>
              <a:rPr lang="en-US" sz="2800" dirty="0" smtClean="0"/>
              <a:t>They </a:t>
            </a:r>
            <a:r>
              <a:rPr lang="en-US" sz="2800" dirty="0" smtClean="0"/>
              <a:t>examine the relationships between people.</a:t>
            </a:r>
          </a:p>
          <a:p>
            <a:r>
              <a:rPr lang="en-US" sz="2800" dirty="0" smtClean="0"/>
              <a:t>Realistically examines sexual and emotional relationships.</a:t>
            </a:r>
          </a:p>
          <a:p>
            <a:r>
              <a:rPr lang="en-US" sz="2800" dirty="0" smtClean="0"/>
              <a:t>Fell into a depression after the death of his partner in the ‘60s.</a:t>
            </a:r>
          </a:p>
          <a:p>
            <a:r>
              <a:rPr lang="en-US" sz="2800" dirty="0" smtClean="0"/>
              <a:t>Plays fell out of favor as he failed to change with the times.</a:t>
            </a:r>
          </a:p>
          <a:p>
            <a:r>
              <a:rPr lang="en-US" sz="2800" dirty="0" smtClean="0"/>
              <a:t>Died in ’83.  Choked on a medicine bottle cap (alcohol related</a:t>
            </a:r>
            <a:r>
              <a:rPr lang="en-US" sz="2800" dirty="0" smtClean="0"/>
              <a:t>).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655" y="-59312"/>
            <a:ext cx="2557346" cy="32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Blanche DuBois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41630"/>
            <a:ext cx="9905999" cy="3541714"/>
          </a:xfrm>
        </p:spPr>
        <p:txBody>
          <a:bodyPr>
            <a:noAutofit/>
          </a:bodyPr>
          <a:lstStyle/>
          <a:p>
            <a:r>
              <a:rPr lang="en-US" sz="2800" dirty="0" smtClean="0"/>
              <a:t>School teacher.</a:t>
            </a:r>
          </a:p>
          <a:p>
            <a:r>
              <a:rPr lang="en-US" sz="2800" dirty="0" smtClean="0"/>
              <a:t>Lost family plantation (Belle </a:t>
            </a:r>
            <a:r>
              <a:rPr lang="en-US" sz="2800" dirty="0" err="1" smtClean="0"/>
              <a:t>Reve</a:t>
            </a:r>
            <a:r>
              <a:rPr lang="en-US" sz="2800" dirty="0" smtClean="0"/>
              <a:t>) and moves to New Orleans to live with her sister.</a:t>
            </a:r>
          </a:p>
          <a:p>
            <a:r>
              <a:rPr lang="en-US" sz="2800" dirty="0" smtClean="0"/>
              <a:t>Is having a nervous crisis.</a:t>
            </a:r>
          </a:p>
          <a:p>
            <a:r>
              <a:rPr lang="en-US" sz="2800" dirty="0" smtClean="0"/>
              <a:t>Tries to pretend like it’s not happening.</a:t>
            </a:r>
          </a:p>
          <a:p>
            <a:r>
              <a:rPr lang="en-US" sz="2800" dirty="0" smtClean="0"/>
              <a:t>Wants to desperately to give off a good appearance.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847" y="618518"/>
            <a:ext cx="3028950" cy="199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129</TotalTime>
  <Words>489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</vt:lpstr>
      <vt:lpstr>Post modernism</vt:lpstr>
      <vt:lpstr>Warm up:</vt:lpstr>
      <vt:lpstr>Modernism</vt:lpstr>
      <vt:lpstr>Historical events that shaped Contemporary Literature!</vt:lpstr>
      <vt:lpstr>What is art?</vt:lpstr>
      <vt:lpstr>Tennessee Williams and Streetcar</vt:lpstr>
      <vt:lpstr>Life, characters</vt:lpstr>
      <vt:lpstr>Writing style and death</vt:lpstr>
      <vt:lpstr>Blanche DuBois</vt:lpstr>
      <vt:lpstr>Stella Kowalski</vt:lpstr>
      <vt:lpstr>Stanley Kowalski</vt:lpstr>
      <vt:lpstr>Reading Streetcar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modernism</dc:title>
  <dc:creator>Nickell, Ashley H.</dc:creator>
  <cp:lastModifiedBy>Nickell, Ashley H.</cp:lastModifiedBy>
  <cp:revision>7</cp:revision>
  <dcterms:created xsi:type="dcterms:W3CDTF">2014-12-19T16:46:02Z</dcterms:created>
  <dcterms:modified xsi:type="dcterms:W3CDTF">2014-12-19T18:55:30Z</dcterms:modified>
</cp:coreProperties>
</file>