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7" r:id="rId10"/>
    <p:sldId id="262" r:id="rId11"/>
    <p:sldId id="266" r:id="rId12"/>
    <p:sldId id="268" r:id="rId13"/>
    <p:sldId id="270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02CEB32-1198-4F0F-865B-675E82D278AA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755CCB6-1678-464D-B74E-8B73FEE6F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EB32-1198-4F0F-865B-675E82D278AA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CCB6-1678-464D-B74E-8B73FEE6F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EB32-1198-4F0F-865B-675E82D278AA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CCB6-1678-464D-B74E-8B73FEE6F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02CEB32-1198-4F0F-865B-675E82D278AA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CCB6-1678-464D-B74E-8B73FEE6F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02CEB32-1198-4F0F-865B-675E82D278AA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755CCB6-1678-464D-B74E-8B73FEE6FC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02CEB32-1198-4F0F-865B-675E82D278AA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755CCB6-1678-464D-B74E-8B73FEE6F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02CEB32-1198-4F0F-865B-675E82D278AA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755CCB6-1678-464D-B74E-8B73FEE6F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EB32-1198-4F0F-865B-675E82D278AA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CCB6-1678-464D-B74E-8B73FEE6F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02CEB32-1198-4F0F-865B-675E82D278AA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755CCB6-1678-464D-B74E-8B73FEE6F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02CEB32-1198-4F0F-865B-675E82D278AA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755CCB6-1678-464D-B74E-8B73FEE6F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02CEB32-1198-4F0F-865B-675E82D278AA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755CCB6-1678-464D-B74E-8B73FEE6F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02CEB32-1198-4F0F-865B-675E82D278AA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755CCB6-1678-464D-B74E-8B73FEE6F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4p-bWA1FOqs?list=PLFA79531CBA804D4E" TargetMode="External"/><Relationship Id="rId2" Type="http://schemas.openxmlformats.org/officeDocument/2006/relationships/hyperlink" Target="http://youtu.be/N6szghAkEB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more important to Americans?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8551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</a:rPr>
              <a:t>Our Freedom and our liberties OR working hard and achieving our dreams?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19458" name="AutoShape 2" descr="data:image/jpeg;base64,/9j/4AAQSkZJRgABAQAAAQABAAD/2wCEAAkGBxQSEBQUEBQVFRUXFRQVFBQVFBQUFRcUFBQWFhQVFxUYHCggGBolHBUUITEhJSkrLi4uFx8zODMwNygtLisBCgoKDg0OFxAQGywkHxwsLSwsLC0sLCwsLCwsLCwsLCwsLCwsLCwsLCwsLCwsLCwsLCwsLCwsLCwsLCwsLCwsLP/AABEIAJ8BPgMBEQACEQEDEQH/xAAbAAABBQEBAAAAAAAAAAAAAAAEAAECAwUGB//EAEcQAAEEAQICBwQFCQYEBwAAAAEAAgMRBBIhBTEGEyJBUWFxB4GRoRQjMkKxMzRSYnKCssHRFRZDkqKzJFNz8Bdjg4TC0uH/xAAaAQADAQEBAQAAAAAAAAAAAAAAAQIDBAUG/8QANREAAgECAwQIBQUBAQEBAAAAAAECAxEEEiEFMUFREyJhcYGRodEUMrHB8BUzQuHxUiOSBv/aAAwDAQACEQMRAD8AClxyAvVTORooAVEiKYDtciwFgkSsFy6Ft1uhjNaDEbW6xcmWkERQAeilsdiQxW86RmYWQezFYcWbYXrhp1Akfb7+5ZSbzIpJWZz7oWF72tcNTSWubYJBaaII9V0xndGbiByREFaJkNFJVEiCALGWgY5FpARITEVEJiIuTAimIMxhf9FnItF8mNtYHzSUhtGZKCCtUQVkpiI0mA9IAVIAQbaQGtj4DABqO/yWMpvgaqKDW4LCKoLPPIrKgbJ4Ob7HLzVxq8yXDkAZWC5m55eK0jNMhxaA1oSKkAIsSGQITEIsPgi4xdWfBK4BUEtVtalopM14pdt6WDRomUy7BStRsClcO5aIhlJVCGTEIIAvgO6TGg+PKIGyzylXJsyj3lGVBmLX5hSUB5jUwJj9DyT4Ox/4nrKa68fEqL6rOM49kRRZOaJYQ973ExP1OaYnu7eoFrh5D3nerBIpuMbMp2uwLhubktcwSPaGPBLXZIcGkAkGpWi+bSLN71dDdU3bdqK194SzpVjlxZMx0bxYsdthrmWuHMe5NTsS4Ghhyxyi4pGO8g4X7xzC1zozysJEZHcncLEHBCEUuKoRWSqERq0ALTSALoGWfBJuw0GBh8bWdyjOymEHdaxIYPSsROOIu5An0SbSGkX/ANnSUDpO6npI8x5WVuxXDm0j3J5kKzKy2kxBMcprmoaKuEQ5uk+SlwuUpGlhcRa4073LKVNotSuFTwh7SB3qE2mU1cyJMPqgdTbHit1LNuM7WBI8ZpfsaHgqcmkSkrhsuMyqChSZTSAJAG7FoWm8kjDJV7D0Q0CZB58kxEGndNoC85NKMo7mv/Zmr7R9y5eksbZblMnB/wBE/FUqonADlwi0bhaKaZDiURxAmiVbYkg7+xnEW0grPpUVkYPJiOYe0FakmS00LkgCVoAcFAG1wz8yy/2sX+N6xn+5DxLj8svA5vinCZMvMnbHpsRtlOp7W7CBjvvEXew8tW+ymM1GCv8AmpbV2YcMc+ZJBA1wcWjq4muc0BoG5Ad7ie/y7k3aCcg1ehW1xmj+i/R43yCQtD2sJnLgXWw6TTvLbu27kWXzXDsB2dHXR5D2yvbC+PV9XkB+lzga06mGxvuHctuahrS8Rp8wbhnG5+sEfXGLUaBlJdG2+QNhxaO6wCqzW3ha5tZHHZo5XRjqcloeWtfESNe9AtIsEnbauauM3a5DigiTjIZJ1c8ckD6B0yNPIiwq6aKV2EcPOclGOrYXFO1/2XA+hWkKsJ/K7hWw1al+5Fr6eZcxu6tmAW2Cj4hRcqxbDHRUt3Ggjq7F7KblAuRAXPbY9aVqVkQ1qbLcCMgdkcvALDPI1youjxQ37IClybKSsT68ckrBcsbpclqhgeZwlj+Qr0WkarRLgmZ0nADXZdv5rRVzPozNnwXt5j3rZTTIcWhmtFbc0agH8NnrY2s5xLiw3Mla9paVnFNO5T1MSKBwf5XzXQ2rGaWoc2OibIPgs7lAme3wVwJkZ7XUtLEhAmBG6mw7gzjZVCEgDson7LzmjquO4hAFcgsJoQLDwsF1kK3UsicpsxsAFLFs0ISQNdzCabQWBp+HtI5K1NkuKMDLh0uI+C6Iu6MWrFbVQje4UHfQ8qgK1Y133dt9V8fkuWtrOK7zaGiZyXSwObknQSCYcb7JIJqCLw82g+4K4Wafe/qHIysz6OMaJ0Jk+kW8TgnsaCNI000XsLr9cjtdx1ru+4elhtEAxjKySVmaJO4kN09oOJdV34i78+YCabem4OBbiiKbHmmmnIyQ4fUlupz7IDnl973q9dnHek03dJLQCMeA7OEWNDBF1gJ0vb2HuFAHW4uo1V+PNKSUbtsE+BgO4VJA951BpjItponUDy0/e5KHdbuJRo8HyXcQyH/SJ2tmc0aXSmhIQA3Tq7jQHrusqutPLE6sFVhSrKpNXsbc/Q/Lj3EeseLHA/AGifguF05I+jp7Rw0v5W70DmeWHaVr2f8AUa4fjutoYqrT0395nV2bg8TrGyfOLX03eha3jB/RseTv5UuhbQ/6icE//wA9/wAVPNf39grF6Qxt+02Qe5p/mqeOg+DOd7Crx3Si/P2LcjpREBsJD6NH4XaaxdLtMpbIxKW5eYI3pfByJkHqz+hVfF0u3yMHs+suR0WDxMOaHMcHNPIhbLLNXRzTjOm8s1Zh7eIKchOYqlnvkqURNkG5JvZPKFwuPiNKHTKzFv04HkpyMeYFzHhw81cU0S3c59x0ldS1RiXRSX5KWhpjmfT32jLcdyEmYTyTUBZit+SSE1ELldk+9MQ0sVd6EwKUxCQAyANludsADyC5MhvmJxzOcUNJBdhmOXA7qHYpXNTGulky0WvdSSAGflC1aiTcqnyNjvuqURNmJM6+a3WhkynkqEb3Cnf8FmeuL/uPXPU/ch4mkPlkYHFOKnGzYphGyQjHjGiRoLSdGkHcWKq7FHzq0suZNdpd7WMPHhnxmRcQYGaHSvay3M+2K+4CLHacNNfcNiiLbafUDtG6mbJORxANjc2NzZMiO2AG3DYRuPIi9iDdGrOxV1G0VxHv1KuJslzZXZWLjgBrWucyJhdFsGhwIG5Dibom9zvtaFaKSuG9keJ8UhyJesw4TA0MAfEHOcR1bd3Eknk1gde3fdndVC9tXcTLZcGN2N13XtMhfRhcHaqOvtBwsOvTe9V7xbu81raC4XAuLcPbl6Bj4zY3sZT3QtJ6z9eRo7IPPcAc/QLN00r3ZWYo6OcZ4hjv0Y73vbV6C7UygRdauXMbfJYVYSW46KMovSR2UPtLljFZmI6uVt/oRR9ywcrb0dMcNm1g7/nmXw9JOD5J+tjbE497ozH8ZI/5qeozaM8XT+WT07b/AFNF3RDCnaHQTGjyLJGSN+dn5o6KL3G0drYiOk4p+FvoZ8/s3ff1c7CP1mEH5EqehfM6I7YhbrQ9f6BJPZjM7nLEf3XE+5CpPmZz2nTl/D1M93Q2bEfYnIBHIMIB+J3pbQhJaxdjjli4SdpQuuTf3toC5nGJoDUg1jucGlvvJAoei1WKqQ0kr+g3gsJXipQbg3w3/XUyx0gkL9RkP7I+yB4UuaWJquWZP2PTpYLBqHRyje/Hj5/iOw4QZZ4i9kb9I5uDTpPp4r0aGKjUXW0fofP7Q2f8NPqSzJ+a71+eBMSkLrsebcbrCiwrkDIfFOwXKnFUIYA80ARJTAZADIAkyr3QBawNPMqdRlcjQDtumrgVEJiGQAfDR271zO5qjWxo/BYtloOjiUNlWC4nUpKK8l+yqImY0zCDa3TRmwOaU3urSIbKC5WSOgDb4V+ZZnrjf7jlz1P3IeJpD5ZGHxfEZLlYrZpOqY6FhfIRdNbJLq9Nm8/FK7Slbn9kWtbHM9ls/VPlc6ASaS8ctIcQZGtBcK3c4AXdnxVLde2ox+PMjild9ClkdC6j2uwe03dpF71qLbPn3blRTteS1B9g82a3EjZ9DnfpnjIymCgA42NNC7Gl527jvsQQIS11W4fDQOdG7C6nJxciF73scHNbv2XDtRyDl9lzTd2Cdk2lO6aBaGZi473RiZzHGMSaJeex7JNuA7JIdse/fZXm4LeTYOzuKMxcrXw2WRkbowA59CQE1rby2Ft8+fhQUJNq0yr23B3QnjUMEr5Jw6TrG6dQpxFutxcCe1ZA89iufE1VFqJ6GCwFTEQlOLWmmvE63Ljwcpn1MsYJ+6aYT5GN1fJZKpFjng8RRd3Fq3Fe6MCPoxi2W5EGof8AMjkcHN86Joj3JOlF7i/ja38rPvS/0Wd7K2ubrwMg+TZOX+Zu4+CzdM1p4+2trdz+z9zn8no5xLG+48gd8b9QPuaQ75KcjOuG0IS+a3iimDpJkxO0vknjd+i57/4XqLyXE7YrC1VrCPhb7Gn/AHrnkbpkkbIO7Uxtj0LaPxTVWaHLZeGnuVu5+9zAzukEzXFpbHfjTtx41qWyrNo8mrs9U5NXZkycUcXhzmREg3RZsfJ1HcKW77xRpuCsmztuB+0YMAEjNH7Atu3lzHompI554eXBkeMdOY5nAthrftSXT3fuDb3k36Lali5U3bevzcH6WqkHJys/zeGwzBzQ5psEAg+RXrxkpJSW5niVIOEnGW9Ei5VYgrJTAVoERQAkAJACpAxIAZADUgBiEAbGZELsELkizZkIcwt7k3C4KVjWxssEc1i4NFqQR1o7lNh3BcknuWkbCYPI4qlYlg0itEsEK0IEAgDc4T+ZZv8A7b/ccsKn7kPE0h8sjmOlEZe7HawW4wNaAOZccicAfMIWmbv+yKW5fnEyZZy2F+MYR1j5Y3BxAbI1wFBnaHI6j4c+dFS1rmuVwsaGI/6DLPFl47JjpdGQXNOi2lvWDTubaR2SQd+4ofXSaYLR6mTwxvUPjmnh1xHW2nNprw5haQDsPvfBEusmk9QQ3AmRsljOY2QwOtw6sBrjR3DbNabBBHgTXcUNu1o7wIZ45iGRxYH2NQ06iNg4ts0aseNHzpXa+vEXYaeOxmNOPpMLJ2ujDtOot7Mo2kaRuHAawOSj9yOmg9zKei/CWzGVj3uYW04Oa0EaXbWW33Edx7wuXE0szTPTwG0JYZOKV03c6GXoJMW3DLFKPew/A2PmuN0WezT21SfzRa9fYxc/o3l4/bEcsTh9+PtD94x2K9VFpRN5VcJilbMr9un1BuF9NcuA7PaSOYc0Ef6a2WiqSscc9n0b2aafY/e52HCvaQ2TbKiAB+9HZo+bHd3mCmq3MzqbHTV6UteT9wjI6R4v/OofoyNc1vzGn8FqqkGefVwOIpfNHy/oniT40m7W48np1cnyDSqyxZjnqw4teLC83o5h5UZa7HYx9HS5rerOru3FKckeRfxdZ75N97v9Tz+borDfJw8tR/mqVOI3iahAdGoB91x9XO/kn0UTP4mpzITdG4SDp1MPcbLgPceaTpIuGLqJmxBhNijDY3Oc0UNTqvUdyKHIc6Xdg5WjkfA4MbJ1J9JbeOu04xkAKkANSAEgBIASBiQAiEAMgBigA6R5BoclzpGrIVZTEJli+5AiyPMcEZEx5i+POJUumPMS60HmUWsFymQ+CpEsqpMQqQBucHZeHmDl+bf7rlhWdpwfea01dSHh4BPI7GyMaVkeiMtaXai7U3In3oCiKcNid+8UsZTSzRkt/sjSMbpNAuT0AdLK+TIybc9xc4tiq3E2Tu7bfyS6ayskVkNGPoDA6zLLkPftby9hJoUCbb4AD3JKvJbgyIG4z0Cc6KOOPJd1UReWskYHaA8guILasWO8bWa8ERrWbbW8HAzOJ9BsqSKKLr4nth1dW0h7SA8gu8dQsbeG9eCpVYpt23iysqzOjkkOCQ7HjkeHtPXwvc5+ntghzNDSQLHj58hVRqJz3g46HM8N4c2WenyiLsvOp3LVXZa6ztbiPH52NJtxV0iVroEcA4ucd7ntY1+ppZTrbsSDe3I9nksMVUyxTPQ2dg1iZyi3ayNvC6exscNcT4/2XB7fjsR8CuRVk9511NlVIvSSfodlwvpriSj8s1p8H2z5uoJ548zmlgcRH+Lfdr9CfG+jOJmtLixhd3SxkB3vc3mPW0ZYsmNerS0u1bgzif8Aw+aHEMnc0jm18Yd8wQpdHkzup7WlH5o38be4S72ezFvYmid5ODm3+KzdFnZHbdPdKL9H7GNk+zjKadTGtDu50Umk/AgIVOaM54zBVN6a8PtcFdj8XxKJMpb3OL43j0OolaWqPccbnhVLWzXc0V5vGss7yhrXHm7q27n1adN/NJzqQ3nVRwuDxF+jbT5GaeL5HMOYfItpCryHPZMeBS/jWV+qPRoT6ZmH6dbgyhvSHIad3A+LSxtH1oAqlVkmmmZywlO2Vo6zh2WJo2vHfzHgRzC9mjVVSCkjwMRRdGo4MJpamIkAMgBIASAEgBIARQMZADIA0jh+Btcuc1ylb4S0Kk7isVSSu5FUkhXZXpVEljQkMsaUgESgBgUwJJAbHC2g4eZYBr6PXlcpWFRf+kPE0h8si9nSxmJBBG6N73GNz7BaG0ciYAWd77J7lw4mplqtfm49fZ+zp4mlnUkldr88zKzPaO+zogaB4ue53yDR+Kw6bsPRWxor5p+n9mYfaHll3ZETf1dBII9S5S6sjeOycOtHfz/oOxfaJkfeZC7y0vaf4kdNIp7Gw8vlcl5exbD7RdJqaGhfYLHWB4tIdVeRvyVqtzRyVditNKM/Nexo4/tExg7tNmZfMFgcPUFpKfTRZzS2TiIvg/H3NVnGeH5lBxieTsBKzS6/AF4F+4q41VwZhV2fXpq8oadmv0Bs3oNiG9LHR33xvdsf2XWPknUvUSzcCcJip4aTcLa77nMcV9m8gBMMrZG/ovaWuH7wu/gFh0L4M9SO14y0qR8tTlsjozlQ79UXt8Y+3Xq0dofBJwkuB00sdQbspeehVi5b4XnS50buexcx23pRWeqPR6tRa2kvM32dM5maXS1K0bE1pkIPcXDY15jx3WkKzW883F7KpSi5UtH6G5ge0zH21smaOV0xwvwNOv5LXpYnlfplXemvzwN6Dp7hOH23j/03n8AUdLEf6Vid6SfivclN0owJGkGYUdiHMkH4tTVSPMiWzcSv4fT3OV4rJhtaTFkscP0Dd15bbq1Vi95l8FiI65GZ2AeHTvDZ3sYTsJGv0b92tvL3/FZyhTeqOqnjMXSVvqrm9P7Oohu17yO6i0379KFSiN7Wr8l5f2NH7PsV47fWk/tix8An0aRjU2hWqb7eRTn9GI8OP6jVpLt9R1GyK/kPiu3ByUW48zzcXKVRKT4GYvROESAFSAGpACpACpADIASAFSAGpABxmcCubKja4XC0uHcodkNakcjhxqxuqjUQnAG+jm6KvMTYkWCqJQFip7aVCExtoAaqKAJAIA3+BxF2Hm1XLH5/9Rx/kuatJRnBvtNaaupIo/ukcuOKQShga10Z7BeTpmkeCO0K/KLhxEM9S/ce1s7aKw1Jwy31fG32ZPH9nUINSzSuJ/RDGD4EOPzWSoo6J7ZqN9WK8bv2L3ezzEZvUj/2pCB/opUqUTnltTEPdZeHvcMh6H4TgR1NHxEkl/xIdKIo7TxSd83ovYDyfZzjuB+smA8LjNehLLU9Cjoe2azVnGPr7mDnez91EQSh0jf8OQaS5vc5rhsfAiveplRtuOmjthS6tWNu1exjHovmMBDsd+3PTpk/hJWbpy5HdT2hh3umvVfUIh6U52LTdTi0CuqmjsgDw1U4+lpqpJGc9n4areUV/wDL/wBRscP9pZ26yFh8dLnM+TgfhavpXxRyS2PTl8k2u9f59DQn6WYjxqt8L+/XGXt/0E7LRVo8TkqbIxEN1mux+9gSTpfENpuqlb40a+Dm/iqzwZh8HiKeuVru/oaE8JzLjb1cMh+yWuaw6vKjpPvChwg9xtTxmLou7ba5PX+wLiPsvlsmGWN18w4Ojsdx21bhZ9E+B2ratKXzQa5219jDyOgmdBya13mx7a+Dqsfgjo5F09pUVxa717XKjwbKb9vHd6tLHfgVPRS5HVHamHe+X19iqTg87v8ABkv9gpZJcjX4zDS3TXmZ2T0bnJ/IS3/03f0VJS5HHWnh5fzXmjR6PcYz8F4aRN1YFdXI17owPQ/ZHmKVvMtUccFhpvJUtrxW+50M/tEmP5OKJvjZc/4URSXTM6P0elHfJvyXuDR9LcjJPVSCLSQSdLXA7EciXGt6XVg5OdVdh5+08HRoYdyV7tpb/wCuwtpeyfNipACQA1IAVIAlpSGNpTAWhK4C0oAXVouBoMxS7nsuVysbWuGw4unks3K5SVi18lISuNkHDawBapCM58Rs3zWqZnYXUuO1IzJBYi+AhNSuKxSQqEOEAb3B4wcHNsXXUEeR1O3/AO/E+JXLWV6kLmtN9WRVD0p+h4sYEfWF0k1dvQAGiI/om/trmxk8lTvR6uysD8VGV5Wy9l9/ijH4n7Qshx+qZHH57yH3E0PkuTpnwPYjsejF9aTfp7lTenGZp3e02O+Nn8gFHSyN3snDNbn5mQ7pfmF19e4eTWxtH8KfSS5kxwGGjpk9X7mti9N8xo/KNeP142n+EBLpZGktlYWWqTXc/e4PxLppkvr8kCN2uaxwcD4g6lXSyMXsjDrdfzXsaHR32jOB0Zw1eErAGuA8Hs2BHmPmnGo+Jy19lxf7bs+T4+30O4h4thztrrYnA/deQOfi1/8ARaZos86WFxNF3ytdq90YfFvZ/iz2/Hd1Tj3xEOYT3Wz+lKXTT3G9PaNeHz69+/z9zmZ+hGRGdPWRvH62ph9RsR81DovgejS2zT/nF/X2M/I6H5bT2YS5vcWOY4fjano5cjqW0MM9VPzuDZfRSdze3jSjzDCSPhaWWS4DlXwlZazV++xfwTpHn8N7JY+aAf4crZBpH6jiLZ6bjyWsZM8vE4SnvUk+1Nep2XD/AGnYknZlZJGfBzWuHuIO/wAFXSJbznhs+dT5JJvlez9vU14OP4Un2ZmAH7slsIPlrAVKrF8TOezcVD+Dfdr9CH9o4ndNAfEdcwfK1eZczllQqx0cX5MubxHGcKEsXoHs/qi5OSXJgnEGwPYWufHfcdbT7+aaYsr5HGN6PYzi4OmMbgSOzpezfcUOY+KylRTd0z1Ke1K0YqMo3t5kYuCRwEPjnMthzS0s01yNk2V14Gllm32HFtPHOvTjBxtrff8AnMvpeoeKKkAPSAFpSAekDEgBiUAIOQArRYB9SQBzZXt5rnypmt2ibuImuW6XRjzko82+YQ6dgzBQnB8lOUdxBmrevei9hlM2aBtSpQuS5WKv7QHharoxZynJyg4fZrzVRhYlyuDKyToOCfmGd6QfxuXNW/cga0/lkCcP6ODMibqkLBHJLsGgk9Y2LvPL8n581zY2Gaa7j09mY54aE0le7Xp/odD7PsZrrkdJJtyLg1v+kA/NcqpJHZU2vWluSX52h8vRHDdQ6kDb7rpG/wALk+jjyMY7SxMf5+dn9gL+52EDtFZ/WfIR83JqnEUto4iW+XovYnJ0exYx2oGGM8yNQcw+oIJHmjo4vgKOPxMXdTY56D4TiHBryCNqlfXxu/mp6KJq9q4l8V5If+5WF/yB73yO/FyfRxMpbQxEt8vRexDM6IQPZpDWxkfZkjGkjyc3k8fPzSlSTNqG1K9KWrzLk/tyOXn6IZkTrhaXfrxP0n4WHLHo5I9uO08LVj13bsav7odnHs3G7OWx72f+c1zSP2Zq5+tpqco7zKpgcJidaTSfY/t/hq4XS/HH2nll9zmmx7xbfgfgt1Vizya2zK8Hor935c2sbpDDYLciIjvAkaL/AHSbBTzRfE5Xha63wfkzXjz4pBs9jr7iWn3JmThJb0zF4r0Ya+3Q0D+id2n08FSlzJOJ4pwQsdRaY3eFdk/9+IWc6MZax0PVwm1qtLq1OtH1Xj7mHlcOeQbYTXeAXV7wNveuVwlB6nv08TQxEbxku56MxHxAGjXwQZuFhi0f91/ROyCz5GjwbiBgc7SyM6qsPGr7N1VEeJVKbjuMKmDhWks913HU4vFuvaQYY49JHaZe93Yo8u4816eAbk5S5Hzm2MLHDOMYu97stpekeMJADpASa5KwxnIAjSYiJTAZADIASADde25XPY1uO5oJRqAznjuTSEyHWm07CuGY2ZtSiUC1Irnbq3ATjoJ6lLmg+RV6kiEYpFwsVWqEdBwL8wz/AEg/jcuat+5A1p/LICxekBw8Vzmxh5dM1u7i0D6tx7gb+yVzY6WWSZ6OysIsTKUW7W1MLjvTrLkH1dRNHMR/aPmS6z8KXB0rZ9BHZdKkrtZu/wBkAwdMMsN1NmefEksdXvcCpzyXE2WDw0lfo16+47+kuTMD9c8/usd/8SmnUe7UUsLgkuskvG33BX9IcwDQ6aUbeQ2PiKsIc5rRihgsK1eMU+1O/wBwJ3F8itIyJh5NeQb8dqKM8geBw64IGl4rmDnkTnyM0n4akOXNkfBxWsYJ+CZQ7i8h/KOc79p7j+JSvfiXGahvil4WOi6MdJMrHd9SyRzO9jgerPjRNaT5g/FawpVX8qZyYqvg6i/9Wk+aav8A2d1L7Qmhn1uJOLHaDerkb52b5eq1nCpBXlF/U8unRpVJWpVU323T/O4zJf7Kzh2HDFlPLUBECT3EH6t3uNrn6ktx6camOw3zrNHz9d5i8V6EZUAL2ATR89Ue7gPHQdyPS1Lg0dlHaVGpZN2fb7+9jm/sup1A+Yr8VB6Kkwhr/B1en/4gpxvvHmc5zaL3+Xbd/VNSZz1MNSktYryRm/SciJwdFNKCORD3WPmtFN8zzauAityOu4V7TLbo4hD1hH+LGGh5/bjNNJ8wR6LSM7Hm1cHr1dA3+93DnCyCPJ2P2vS2mvmrzxMPh6y/0d3SfhckZj7TNQIJdG5os+bQa9UOUWrDhCtTmpregbHyMIMDMee3hpe8P2DqFuIfQbdD7N8h5LpwteNPqPdzMMdTrYiXSu9+XsXhemeSOmAkgEgBkAMmAkANSAGIQA1IAIYQeWywNCQaSabvSLpbwK+pd4KroVmEswzVm+ShzKURCDvanm5hlFE510Rsh2ErhJx7vxUZispB+O6rTUkDiwV8Y77WiZFje4NCRg5o8eor/O5c1WX/AKQNaa6sjnc/H1QmImvrWSWN9mMla4etyN+CK9HpnHW1jqwGNeDlKSV7qwFFw6No5X5klOOCopbrl1ds4ubupWXJJf6WQ4cbPsMaPRoC2VCmt0V5HG8XXe+cvNl4C1Whzt33kJYWu+00H1AKiVOMvmSZpTr1aV+jk1fk2hMjDdmgD0AH4KlFLcZyk5O8ncchMSbW4WkeCLIbk3vY6Yh0AUSYUbjZY2/GhfxCylRpy3xR0UsXXpfJNrxZbhh8P5vLJEPBrrZ/kdbfksHgaX8brufvc6f1StL9xRl3rXzVmEu4zmj/AB2v8nxR/iGrCeBn/GXmddLaODelSk12xk/o2PH0nkb+c4cMre9zI2g141RB+S5ZUasPmh5HfH4Or+xXcXyb/wA+5scLyuGZZDRHCx5+4+NjHHyB+y73FQnBk1qePoa5pNc02w7K6HYh2dC0elt/Aq8keRyLH4j/ALZjZPQvAunRuafHrHn4eSXRor46s97T8EA5Hszx3D6uSRt8idL2/gD80uj7S1j3xivUxM72Zyt+zIw+rXNB/FHRvmX8bSe+LXdqYOb0MyIzR6s9+zj/ADan0ciXiqd9L/nidDwGORkIZKKLNgbBBb3VXhy+C9PCTbhke9fQ8fGxjnzx3P6/2aK7DjEgBIAZACQAkAMgBigBkASYsiy+LJ08gpcbjzWJtzDaMiDMG4+f+kFnKnyLUw1kjXeCzaaLugiKBvcApcmNJE5McVskpDsCyY7vHZWpIlozZsQ3uVsprgZOLNbhDH/Q8za76jvr7zuW2/yWFZ9eFjWmurI56Vrr7QXVG1jCVyshWSyKYhIASAEmAkAJACQA6AEgQkAOgBIAz87hLZNx2XeI5H1C5K+DhU1WjPVwW1q2GtF9aPJ8O58PoNBxnNxhp61+gcrqRg9C4HT6bLy6lGtR37ufA+ioVMBjeCzctz9N/qU8Q6U5bh+VFdxEcf8A9VkqsjeWy8Ot0fVmXidLMuN1fSH+8MI+BCM8uZgsHh07Sj9Tq+Ce0B4dpymBza+3GNLh5lt0fdSpVWt5lU2RGSbpPwfuG8U6SYc+n6x7aJv6p52PoFqq0Th/S8Ty9UM7LwXR1DMNe9B9sc42DVOAs7UK8Vvh6y6Ra7zjxODrQg80d2vP6AS9c8gSAEgBkAJADFAESgBkAJAGpBFGQL5rkbkbpIk7hrebXe5CqsMiAsjH0nZaxlchqw/UuHwRdCsxRONj1TaVgRpnOLQsejuaZrCi4gSUOmkCncskLj96lKsN3A8mZw77C1ikyG2a3Bch30HMPgYK/wAzljWiukgi6b6sjDlyyeYC6FBIzzFDpL5qkrEtlaskSAEgBIAekCFSAEgB6QBJjCeSTdh2GITEKkAKkAKkALSgYPJw6N3No91j8FzTwlGWrj9j0KW1cXTVlN27bP6g39gwXZZfq5x+VpRwdFcAq7UxNTfK3ckiUnCIq7LdJqgRf4ckqmCpTWiszTC7YxNCablmXFPl38DCl4XM3kwnzBaf52vMeDrL+J9Gtr4Se6fmmvsT4Rw1xmDnsc0M7VkEb9wF8/FbYTDz6ROSskce1MdR6Bxg03LlrpxZ1FL2T5QVIEKkDGQAyAGQAxQAyAGQAmyFZWLuFNyz8lORDzEZcglUopCbGEx8U8qFcfrEWC5aw7bqRjQyaSm1cE7GhA/VudgsWrbi07lD8UE7ONeatTaFlNrheLWDlgH7Rg3/AHiuerK9SHYaQj1ZGF1ABon3rpzcTLKNkYwAsJxm2KUQNamYkAIBAyVIENSBipAh6QBJqQwlmQB933qHFsrMVTPsqoqwm7lYVEjlAxIASAGQAkCFSAFSBipACpADEJgNSAGpADUgBigBigBkAMUAVtWZRYCgC6Nre9J3HoJ+nu2Qrg7DUqEPaAE0oEEQkk1zUSsikakWDXM8+5YOoaqJuYEAbiZA8TD/ABFc85XnE1irJmJPjtW6kzNoCmjPIbrWLRnJALmVzW6Zk0RpMBEIAcIAdACQAyAHQA4QBLSkAtKLgKkAKkAIhMCNIAVIAekAJACQAkANSAFSAGITAiQgCJQAxQIYoGRQBELMokEATCAJ0gCTIr5Uk2FifUkHlfojMmOwSIAW2RSjNroVbQNwgxou9/BZzuy42QW3JaeSzysrMjTx33iZHrD/ABFZSXXiWtzOcmlN0SulIybBxkkbK8lyM1iEzwR5qopoltMHoLW5A1JgOGJAPSAEgBqTAVIAkAkBMJASpAyJCBCpMBFqAIEIAVJgJACpACQBPUlYdyKYiJQAxQBEpgRQA1IAVIAiQgCsBZlEgEAWNCQyYQBY1AGhjO9yxkjRMJJBbRUbmVvKBji99grzMmyLYIG7gWplJjSRuYTf+EyK/Sh/iK55/PE1juZjZGPZW8ZGbQJJh2Vop2RDjcGnx65LSMrkONiilZAgEATCAHpAx9KAG0IuKwtCLhYcBAxUgRIIGJIBwEAE4jaskbKJ8i4hEjGu3LQoTaKdmBGBvcVpmZnZFBZRV3FYakwG0oFYfSi4WHDUDF1aVwsRcxO4FRCoRFACQAxQBF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xQSEBQUEBQVFRUXFRQVFBQVFBQUFRcUFBQWFhQVFxUYHCggGBolHBUUITEhJSkrLi4uFx8zODMwNygtLisBCgoKDg0OFxAQGywkHxwsLSwsLC0sLCwsLCwsLCwsLCwsLCwsLCwsLCwsLCwsLCwsLCwsLCwsLCwsLCwsLCwsLP/AABEIAJ8BPgMBEQACEQEDEQH/xAAbAAABBQEBAAAAAAAAAAAAAAAEAAECAwUGB//EAEcQAAEEAQICBwQFCQYEBwAAAAEAAgMRBBIhBTEGEyJBUWFxB4GRoRQjMkKxMzRSYnKCssHRFRZDkqKzJFNz8Bdjg4TC0uH/xAAaAQADAQEBAQAAAAAAAAAAAAAAAQIDBAUG/8QANREAAgECAwQIBQUBAQEBAAAAAAECAxEEEiEFMUFREyJhcYGRodEUMrHB8BUzQuHxUiOSBv/aAAwDAQACEQMRAD8AClxyAvVTORooAVEiKYDtciwFgkSsFy6Ft1uhjNaDEbW6xcmWkERQAeilsdiQxW86RmYWQezFYcWbYXrhp1Akfb7+5ZSbzIpJWZz7oWF72tcNTSWubYJBaaII9V0xndGbiByREFaJkNFJVEiCALGWgY5FpARITEVEJiIuTAimIMxhf9FnItF8mNtYHzSUhtGZKCCtUQVkpiI0mA9IAVIAQbaQGtj4DABqO/yWMpvgaqKDW4LCKoLPPIrKgbJ4Ob7HLzVxq8yXDkAZWC5m55eK0jNMhxaA1oSKkAIsSGQITEIsPgi4xdWfBK4BUEtVtalopM14pdt6WDRomUy7BStRsClcO5aIhlJVCGTEIIAvgO6TGg+PKIGyzylXJsyj3lGVBmLX5hSUB5jUwJj9DyT4Ox/4nrKa68fEqL6rOM49kRRZOaJYQ973ExP1OaYnu7eoFrh5D3nerBIpuMbMp2uwLhubktcwSPaGPBLXZIcGkAkGpWi+bSLN71dDdU3bdqK194SzpVjlxZMx0bxYsdthrmWuHMe5NTsS4Ghhyxyi4pGO8g4X7xzC1zozysJEZHcncLEHBCEUuKoRWSqERq0ALTSALoGWfBJuw0GBh8bWdyjOymEHdaxIYPSsROOIu5An0SbSGkX/ANnSUDpO6npI8x5WVuxXDm0j3J5kKzKy2kxBMcprmoaKuEQ5uk+SlwuUpGlhcRa4073LKVNotSuFTwh7SB3qE2mU1cyJMPqgdTbHit1LNuM7WBI8ZpfsaHgqcmkSkrhsuMyqChSZTSAJAG7FoWm8kjDJV7D0Q0CZB58kxEGndNoC85NKMo7mv/Zmr7R9y5eksbZblMnB/wBE/FUqonADlwi0bhaKaZDiURxAmiVbYkg7+xnEW0grPpUVkYPJiOYe0FakmS00LkgCVoAcFAG1wz8yy/2sX+N6xn+5DxLj8svA5vinCZMvMnbHpsRtlOp7W7CBjvvEXew8tW+ymM1GCv8AmpbV2YcMc+ZJBA1wcWjq4muc0BoG5Ad7ie/y7k3aCcg1ehW1xmj+i/R43yCQtD2sJnLgXWw6TTvLbu27kWXzXDsB2dHXR5D2yvbC+PV9XkB+lzga06mGxvuHctuahrS8Rp8wbhnG5+sEfXGLUaBlJdG2+QNhxaO6wCqzW3ha5tZHHZo5XRjqcloeWtfESNe9AtIsEnbauauM3a5DigiTjIZJ1c8ckD6B0yNPIiwq6aKV2EcPOclGOrYXFO1/2XA+hWkKsJ/K7hWw1al+5Fr6eZcxu6tmAW2Cj4hRcqxbDHRUt3Ggjq7F7KblAuRAXPbY9aVqVkQ1qbLcCMgdkcvALDPI1youjxQ37IClybKSsT68ckrBcsbpclqhgeZwlj+Qr0WkarRLgmZ0nADXZdv5rRVzPozNnwXt5j3rZTTIcWhmtFbc0agH8NnrY2s5xLiw3Mla9paVnFNO5T1MSKBwf5XzXQ2rGaWoc2OibIPgs7lAme3wVwJkZ7XUtLEhAmBG6mw7gzjZVCEgDson7LzmjquO4hAFcgsJoQLDwsF1kK3UsicpsxsAFLFs0ISQNdzCabQWBp+HtI5K1NkuKMDLh0uI+C6Iu6MWrFbVQje4UHfQ8qgK1Y133dt9V8fkuWtrOK7zaGiZyXSwObknQSCYcb7JIJqCLw82g+4K4Wafe/qHIysz6OMaJ0Jk+kW8TgnsaCNI000XsLr9cjtdx1ru+4elhtEAxjKySVmaJO4kN09oOJdV34i78+YCabem4OBbiiKbHmmmnIyQ4fUlupz7IDnl973q9dnHek03dJLQCMeA7OEWNDBF1gJ0vb2HuFAHW4uo1V+PNKSUbtsE+BgO4VJA951BpjItponUDy0/e5KHdbuJRo8HyXcQyH/SJ2tmc0aXSmhIQA3Tq7jQHrusqutPLE6sFVhSrKpNXsbc/Q/Lj3EeseLHA/AGifguF05I+jp7Rw0v5W70DmeWHaVr2f8AUa4fjutoYqrT0395nV2bg8TrGyfOLX03eha3jB/RseTv5UuhbQ/6icE//wA9/wAVPNf39grF6Qxt+02Qe5p/mqeOg+DOd7Crx3Si/P2LcjpREBsJD6NH4XaaxdLtMpbIxKW5eYI3pfByJkHqz+hVfF0u3yMHs+suR0WDxMOaHMcHNPIhbLLNXRzTjOm8s1Zh7eIKchOYqlnvkqURNkG5JvZPKFwuPiNKHTKzFv04HkpyMeYFzHhw81cU0S3c59x0ldS1RiXRSX5KWhpjmfT32jLcdyEmYTyTUBZit+SSE1ELldk+9MQ0sVd6EwKUxCQAyANludsADyC5MhvmJxzOcUNJBdhmOXA7qHYpXNTGulky0WvdSSAGflC1aiTcqnyNjvuqURNmJM6+a3WhkynkqEb3Cnf8FmeuL/uPXPU/ch4mkPlkYHFOKnGzYphGyQjHjGiRoLSdGkHcWKq7FHzq0suZNdpd7WMPHhnxmRcQYGaHSvay3M+2K+4CLHacNNfcNiiLbafUDtG6mbJORxANjc2NzZMiO2AG3DYRuPIi9iDdGrOxV1G0VxHv1KuJslzZXZWLjgBrWucyJhdFsGhwIG5Dibom9zvtaFaKSuG9keJ8UhyJesw4TA0MAfEHOcR1bd3Eknk1gde3fdndVC9tXcTLZcGN2N13XtMhfRhcHaqOvtBwsOvTe9V7xbu81raC4XAuLcPbl6Bj4zY3sZT3QtJ6z9eRo7IPPcAc/QLN00r3ZWYo6OcZ4hjv0Y73vbV6C7UygRdauXMbfJYVYSW46KMovSR2UPtLljFZmI6uVt/oRR9ywcrb0dMcNm1g7/nmXw9JOD5J+tjbE497ozH8ZI/5qeozaM8XT+WT07b/AFNF3RDCnaHQTGjyLJGSN+dn5o6KL3G0drYiOk4p+FvoZ8/s3ff1c7CP1mEH5EqehfM6I7YhbrQ9f6BJPZjM7nLEf3XE+5CpPmZz2nTl/D1M93Q2bEfYnIBHIMIB+J3pbQhJaxdjjli4SdpQuuTf3toC5nGJoDUg1jucGlvvJAoei1WKqQ0kr+g3gsJXipQbg3w3/XUyx0gkL9RkP7I+yB4UuaWJquWZP2PTpYLBqHRyje/Hj5/iOw4QZZ4i9kb9I5uDTpPp4r0aGKjUXW0fofP7Q2f8NPqSzJ+a71+eBMSkLrsebcbrCiwrkDIfFOwXKnFUIYA80ARJTAZADIAkyr3QBawNPMqdRlcjQDtumrgVEJiGQAfDR271zO5qjWxo/BYtloOjiUNlWC4nUpKK8l+yqImY0zCDa3TRmwOaU3urSIbKC5WSOgDb4V+ZZnrjf7jlz1P3IeJpD5ZGHxfEZLlYrZpOqY6FhfIRdNbJLq9Nm8/FK7Slbn9kWtbHM9ls/VPlc6ASaS8ctIcQZGtBcK3c4AXdnxVLde2ox+PMjild9ClkdC6j2uwe03dpF71qLbPn3blRTteS1B9g82a3EjZ9DnfpnjIymCgA42NNC7Gl527jvsQQIS11W4fDQOdG7C6nJxciF73scHNbv2XDtRyDl9lzTd2Cdk2lO6aBaGZi473RiZzHGMSaJeex7JNuA7JIdse/fZXm4LeTYOzuKMxcrXw2WRkbowA59CQE1rby2Ft8+fhQUJNq0yr23B3QnjUMEr5Jw6TrG6dQpxFutxcCe1ZA89iufE1VFqJ6GCwFTEQlOLWmmvE63Ljwcpn1MsYJ+6aYT5GN1fJZKpFjng8RRd3Fq3Fe6MCPoxi2W5EGof8AMjkcHN86Joj3JOlF7i/ja38rPvS/0Wd7K2ubrwMg+TZOX+Zu4+CzdM1p4+2trdz+z9zn8no5xLG+48gd8b9QPuaQ75KcjOuG0IS+a3iimDpJkxO0vknjd+i57/4XqLyXE7YrC1VrCPhb7Gn/AHrnkbpkkbIO7Uxtj0LaPxTVWaHLZeGnuVu5+9zAzukEzXFpbHfjTtx41qWyrNo8mrs9U5NXZkycUcXhzmREg3RZsfJ1HcKW77xRpuCsmztuB+0YMAEjNH7Atu3lzHompI554eXBkeMdOY5nAthrftSXT3fuDb3k36Lali5U3bevzcH6WqkHJys/zeGwzBzQ5psEAg+RXrxkpJSW5niVIOEnGW9Ei5VYgrJTAVoERQAkAJACpAxIAZADUgBiEAbGZELsELkizZkIcwt7k3C4KVjWxssEc1i4NFqQR1o7lNh3BcknuWkbCYPI4qlYlg0itEsEK0IEAgDc4T+ZZv8A7b/ccsKn7kPE0h8sjmOlEZe7HawW4wNaAOZccicAfMIWmbv+yKW5fnEyZZy2F+MYR1j5Y3BxAbI1wFBnaHI6j4c+dFS1rmuVwsaGI/6DLPFl47JjpdGQXNOi2lvWDTubaR2SQd+4ofXSaYLR6mTwxvUPjmnh1xHW2nNprw5haQDsPvfBEusmk9QQ3AmRsljOY2QwOtw6sBrjR3DbNabBBHgTXcUNu1o7wIZ45iGRxYH2NQ06iNg4ts0aseNHzpXa+vEXYaeOxmNOPpMLJ2ujDtOot7Mo2kaRuHAawOSj9yOmg9zKei/CWzGVj3uYW04Oa0EaXbWW33Edx7wuXE0szTPTwG0JYZOKV03c6GXoJMW3DLFKPew/A2PmuN0WezT21SfzRa9fYxc/o3l4/bEcsTh9+PtD94x2K9VFpRN5VcJilbMr9un1BuF9NcuA7PaSOYc0Ef6a2WiqSscc9n0b2aafY/e52HCvaQ2TbKiAB+9HZo+bHd3mCmq3MzqbHTV6UteT9wjI6R4v/OofoyNc1vzGn8FqqkGefVwOIpfNHy/oniT40m7W48np1cnyDSqyxZjnqw4teLC83o5h5UZa7HYx9HS5rerOru3FKckeRfxdZ75N97v9Tz+borDfJw8tR/mqVOI3iahAdGoB91x9XO/kn0UTP4mpzITdG4SDp1MPcbLgPceaTpIuGLqJmxBhNijDY3Oc0UNTqvUdyKHIc6Xdg5WjkfA4MbJ1J9JbeOu04xkAKkANSAEgBIASBiQAiEAMgBigA6R5BoclzpGrIVZTEJli+5AiyPMcEZEx5i+POJUumPMS60HmUWsFymQ+CpEsqpMQqQBucHZeHmDl+bf7rlhWdpwfea01dSHh4BPI7GyMaVkeiMtaXai7U3In3oCiKcNid+8UsZTSzRkt/sjSMbpNAuT0AdLK+TIybc9xc4tiq3E2Tu7bfyS6ayskVkNGPoDA6zLLkPftby9hJoUCbb4AD3JKvJbgyIG4z0Cc6KOOPJd1UReWskYHaA8guILasWO8bWa8ERrWbbW8HAzOJ9BsqSKKLr4nth1dW0h7SA8gu8dQsbeG9eCpVYpt23iysqzOjkkOCQ7HjkeHtPXwvc5+ntghzNDSQLHj58hVRqJz3g46HM8N4c2WenyiLsvOp3LVXZa6ztbiPH52NJtxV0iVroEcA4ucd7ntY1+ppZTrbsSDe3I9nksMVUyxTPQ2dg1iZyi3ayNvC6exscNcT4/2XB7fjsR8CuRVk9511NlVIvSSfodlwvpriSj8s1p8H2z5uoJ548zmlgcRH+Lfdr9CfG+jOJmtLixhd3SxkB3vc3mPW0ZYsmNerS0u1bgzif8Aw+aHEMnc0jm18Yd8wQpdHkzup7WlH5o38be4S72ezFvYmid5ODm3+KzdFnZHbdPdKL9H7GNk+zjKadTGtDu50Umk/AgIVOaM54zBVN6a8PtcFdj8XxKJMpb3OL43j0OolaWqPccbnhVLWzXc0V5vGss7yhrXHm7q27n1adN/NJzqQ3nVRwuDxF+jbT5GaeL5HMOYfItpCryHPZMeBS/jWV+qPRoT6ZmH6dbgyhvSHIad3A+LSxtH1oAqlVkmmmZywlO2Vo6zh2WJo2vHfzHgRzC9mjVVSCkjwMRRdGo4MJpamIkAMgBIASAEgBIARQMZADIA0jh+Btcuc1ylb4S0Kk7isVSSu5FUkhXZXpVEljQkMsaUgESgBgUwJJAbHC2g4eZYBr6PXlcpWFRf+kPE0h8si9nSxmJBBG6N73GNz7BaG0ciYAWd77J7lw4mplqtfm49fZ+zp4mlnUkldr88zKzPaO+zogaB4ue53yDR+Kw6bsPRWxor5p+n9mYfaHll3ZETf1dBII9S5S6sjeOycOtHfz/oOxfaJkfeZC7y0vaf4kdNIp7Gw8vlcl5exbD7RdJqaGhfYLHWB4tIdVeRvyVqtzRyVditNKM/Nexo4/tExg7tNmZfMFgcPUFpKfTRZzS2TiIvg/H3NVnGeH5lBxieTsBKzS6/AF4F+4q41VwZhV2fXpq8oadmv0Bs3oNiG9LHR33xvdsf2XWPknUvUSzcCcJip4aTcLa77nMcV9m8gBMMrZG/ovaWuH7wu/gFh0L4M9SO14y0qR8tTlsjozlQ79UXt8Y+3Xq0dofBJwkuB00sdQbspeehVi5b4XnS50buexcx23pRWeqPR6tRa2kvM32dM5maXS1K0bE1pkIPcXDY15jx3WkKzW883F7KpSi5UtH6G5ge0zH21smaOV0xwvwNOv5LXpYnlfplXemvzwN6Dp7hOH23j/03n8AUdLEf6Vid6SfivclN0owJGkGYUdiHMkH4tTVSPMiWzcSv4fT3OV4rJhtaTFkscP0Dd15bbq1Vi95l8FiI65GZ2AeHTvDZ3sYTsJGv0b92tvL3/FZyhTeqOqnjMXSVvqrm9P7Oohu17yO6i0379KFSiN7Wr8l5f2NH7PsV47fWk/tix8An0aRjU2hWqb7eRTn9GI8OP6jVpLt9R1GyK/kPiu3ByUW48zzcXKVRKT4GYvROESAFSAGpACpACpADIASAFSAGpABxmcCubKja4XC0uHcodkNakcjhxqxuqjUQnAG+jm6KvMTYkWCqJQFip7aVCExtoAaqKAJAIA3+BxF2Hm1XLH5/9Rx/kuatJRnBvtNaaupIo/ukcuOKQShga10Z7BeTpmkeCO0K/KLhxEM9S/ce1s7aKw1Jwy31fG32ZPH9nUINSzSuJ/RDGD4EOPzWSoo6J7ZqN9WK8bv2L3ezzEZvUj/2pCB/opUqUTnltTEPdZeHvcMh6H4TgR1NHxEkl/xIdKIo7TxSd83ovYDyfZzjuB+smA8LjNehLLU9Cjoe2azVnGPr7mDnez91EQSh0jf8OQaS5vc5rhsfAiveplRtuOmjthS6tWNu1exjHovmMBDsd+3PTpk/hJWbpy5HdT2hh3umvVfUIh6U52LTdTi0CuqmjsgDw1U4+lpqpJGc9n4areUV/wDL/wBRscP9pZ26yFh8dLnM+TgfhavpXxRyS2PTl8k2u9f59DQn6WYjxqt8L+/XGXt/0E7LRVo8TkqbIxEN1mux+9gSTpfENpuqlb40a+Dm/iqzwZh8HiKeuVru/oaE8JzLjb1cMh+yWuaw6vKjpPvChwg9xtTxmLou7ba5PX+wLiPsvlsmGWN18w4Ojsdx21bhZ9E+B2ratKXzQa5219jDyOgmdBya13mx7a+Dqsfgjo5F09pUVxa717XKjwbKb9vHd6tLHfgVPRS5HVHamHe+X19iqTg87v8ABkv9gpZJcjX4zDS3TXmZ2T0bnJ/IS3/03f0VJS5HHWnh5fzXmjR6PcYz8F4aRN1YFdXI17owPQ/ZHmKVvMtUccFhpvJUtrxW+50M/tEmP5OKJvjZc/4URSXTM6P0elHfJvyXuDR9LcjJPVSCLSQSdLXA7EciXGt6XVg5OdVdh5+08HRoYdyV7tpb/wCuwtpeyfNipACQA1IAVIAlpSGNpTAWhK4C0oAXVouBoMxS7nsuVysbWuGw4unks3K5SVi18lISuNkHDawBapCM58Rs3zWqZnYXUuO1IzJBYi+AhNSuKxSQqEOEAb3B4wcHNsXXUEeR1O3/AO/E+JXLWV6kLmtN9WRVD0p+h4sYEfWF0k1dvQAGiI/om/trmxk8lTvR6uysD8VGV5Wy9l9/ijH4n7Qshx+qZHH57yH3E0PkuTpnwPYjsejF9aTfp7lTenGZp3e02O+Nn8gFHSyN3snDNbn5mQ7pfmF19e4eTWxtH8KfSS5kxwGGjpk9X7mti9N8xo/KNeP142n+EBLpZGktlYWWqTXc/e4PxLppkvr8kCN2uaxwcD4g6lXSyMXsjDrdfzXsaHR32jOB0Zw1eErAGuA8Hs2BHmPmnGo+Jy19lxf7bs+T4+30O4h4thztrrYnA/deQOfi1/8ARaZos86WFxNF3ytdq90YfFvZ/iz2/Hd1Tj3xEOYT3Wz+lKXTT3G9PaNeHz69+/z9zmZ+hGRGdPWRvH62ph9RsR81DovgejS2zT/nF/X2M/I6H5bT2YS5vcWOY4fjano5cjqW0MM9VPzuDZfRSdze3jSjzDCSPhaWWS4DlXwlZazV++xfwTpHn8N7JY+aAf4crZBpH6jiLZ6bjyWsZM8vE4SnvUk+1Nep2XD/AGnYknZlZJGfBzWuHuIO/wAFXSJbznhs+dT5JJvlez9vU14OP4Un2ZmAH7slsIPlrAVKrF8TOezcVD+Dfdr9CH9o4ndNAfEdcwfK1eZczllQqx0cX5MubxHGcKEsXoHs/qi5OSXJgnEGwPYWufHfcdbT7+aaYsr5HGN6PYzi4OmMbgSOzpezfcUOY+KylRTd0z1Ke1K0YqMo3t5kYuCRwEPjnMthzS0s01yNk2V14Gllm32HFtPHOvTjBxtrff8AnMvpeoeKKkAPSAFpSAekDEgBiUAIOQArRYB9SQBzZXt5rnypmt2ibuImuW6XRjzko82+YQ6dgzBQnB8lOUdxBmrevei9hlM2aBtSpQuS5WKv7QHharoxZynJyg4fZrzVRhYlyuDKyToOCfmGd6QfxuXNW/cga0/lkCcP6ODMibqkLBHJLsGgk9Y2LvPL8n581zY2Gaa7j09mY54aE0le7Xp/odD7PsZrrkdJJtyLg1v+kA/NcqpJHZU2vWluSX52h8vRHDdQ6kDb7rpG/wALk+jjyMY7SxMf5+dn9gL+52EDtFZ/WfIR83JqnEUto4iW+XovYnJ0exYx2oGGM8yNQcw+oIJHmjo4vgKOPxMXdTY56D4TiHBryCNqlfXxu/mp6KJq9q4l8V5If+5WF/yB73yO/FyfRxMpbQxEt8vRexDM6IQPZpDWxkfZkjGkjyc3k8fPzSlSTNqG1K9KWrzLk/tyOXn6IZkTrhaXfrxP0n4WHLHo5I9uO08LVj13bsav7odnHs3G7OWx72f+c1zSP2Zq5+tpqco7zKpgcJidaTSfY/t/hq4XS/HH2nll9zmmx7xbfgfgt1Vizya2zK8Hor935c2sbpDDYLciIjvAkaL/AHSbBTzRfE5Xha63wfkzXjz4pBs9jr7iWn3JmThJb0zF4r0Ya+3Q0D+id2n08FSlzJOJ4pwQsdRaY3eFdk/9+IWc6MZax0PVwm1qtLq1OtH1Xj7mHlcOeQbYTXeAXV7wNveuVwlB6nv08TQxEbxku56MxHxAGjXwQZuFhi0f91/ROyCz5GjwbiBgc7SyM6qsPGr7N1VEeJVKbjuMKmDhWks913HU4vFuvaQYY49JHaZe93Yo8u4816eAbk5S5Hzm2MLHDOMYu97stpekeMJADpASa5KwxnIAjSYiJTAZADIASADde25XPY1uO5oJRqAznjuTSEyHWm07CuGY2ZtSiUC1Irnbq3ATjoJ6lLmg+RV6kiEYpFwsVWqEdBwL8wz/AEg/jcuat+5A1p/LICxekBw8Vzmxh5dM1u7i0D6tx7gb+yVzY6WWSZ6OysIsTKUW7W1MLjvTrLkH1dRNHMR/aPmS6z8KXB0rZ9BHZdKkrtZu/wBkAwdMMsN1NmefEksdXvcCpzyXE2WDw0lfo16+47+kuTMD9c8/usd/8SmnUe7UUsLgkuskvG33BX9IcwDQ6aUbeQ2PiKsIc5rRihgsK1eMU+1O/wBwJ3F8itIyJh5NeQb8dqKM8geBw64IGl4rmDnkTnyM0n4akOXNkfBxWsYJ+CZQ7i8h/KOc79p7j+JSvfiXGahvil4WOi6MdJMrHd9SyRzO9jgerPjRNaT5g/FawpVX8qZyYqvg6i/9Wk+aav8A2d1L7Qmhn1uJOLHaDerkb52b5eq1nCpBXlF/U8unRpVJWpVU323T/O4zJf7Kzh2HDFlPLUBECT3EH6t3uNrn6ktx6camOw3zrNHz9d5i8V6EZUAL2ATR89Ue7gPHQdyPS1Lg0dlHaVGpZN2fb7+9jm/sup1A+Yr8VB6Kkwhr/B1en/4gpxvvHmc5zaL3+Xbd/VNSZz1MNSktYryRm/SciJwdFNKCORD3WPmtFN8zzauAityOu4V7TLbo4hD1hH+LGGh5/bjNNJ8wR6LSM7Hm1cHr1dA3+93DnCyCPJ2P2vS2mvmrzxMPh6y/0d3SfhckZj7TNQIJdG5os+bQa9UOUWrDhCtTmpregbHyMIMDMee3hpe8P2DqFuIfQbdD7N8h5LpwteNPqPdzMMdTrYiXSu9+XsXhemeSOmAkgEgBkAMmAkANSAGIQA1IAIYQeWywNCQaSabvSLpbwK+pd4KroVmEswzVm+ShzKURCDvanm5hlFE510Rsh2ErhJx7vxUZispB+O6rTUkDiwV8Y77WiZFje4NCRg5o8eor/O5c1WX/AKQNaa6sjnc/H1QmImvrWSWN9mMla4etyN+CK9HpnHW1jqwGNeDlKSV7qwFFw6No5X5klOOCopbrl1ds4ubupWXJJf6WQ4cbPsMaPRoC2VCmt0V5HG8XXe+cvNl4C1Whzt33kJYWu+00H1AKiVOMvmSZpTr1aV+jk1fk2hMjDdmgD0AH4KlFLcZyk5O8ncchMSbW4WkeCLIbk3vY6Yh0AUSYUbjZY2/GhfxCylRpy3xR0UsXXpfJNrxZbhh8P5vLJEPBrrZ/kdbfksHgaX8brufvc6f1StL9xRl3rXzVmEu4zmj/AB2v8nxR/iGrCeBn/GXmddLaODelSk12xk/o2PH0nkb+c4cMre9zI2g141RB+S5ZUasPmh5HfH4Or+xXcXyb/wA+5scLyuGZZDRHCx5+4+NjHHyB+y73FQnBk1qePoa5pNc02w7K6HYh2dC0elt/Aq8keRyLH4j/ALZjZPQvAunRuafHrHn4eSXRor46s97T8EA5Hszx3D6uSRt8idL2/gD80uj7S1j3xivUxM72Zyt+zIw+rXNB/FHRvmX8bSe+LXdqYOb0MyIzR6s9+zj/ADan0ciXiqd9L/nidDwGORkIZKKLNgbBBb3VXhy+C9PCTbhke9fQ8fGxjnzx3P6/2aK7DjEgBIAZACQAkAMgBigBkASYsiy+LJ08gpcbjzWJtzDaMiDMG4+f+kFnKnyLUw1kjXeCzaaLugiKBvcApcmNJE5McVskpDsCyY7vHZWpIlozZsQ3uVsprgZOLNbhDH/Q8za76jvr7zuW2/yWFZ9eFjWmurI56Vrr7QXVG1jCVyshWSyKYhIASAEmAkAJACQA6AEgQkAOgBIAz87hLZNx2XeI5H1C5K+DhU1WjPVwW1q2GtF9aPJ8O58PoNBxnNxhp61+gcrqRg9C4HT6bLy6lGtR37ufA+ioVMBjeCzctz9N/qU8Q6U5bh+VFdxEcf8A9VkqsjeWy8Ot0fVmXidLMuN1fSH+8MI+BCM8uZgsHh07Sj9Tq+Ce0B4dpymBza+3GNLh5lt0fdSpVWt5lU2RGSbpPwfuG8U6SYc+n6x7aJv6p52PoFqq0Th/S8Ty9UM7LwXR1DMNe9B9sc42DVOAs7UK8Vvh6y6Ra7zjxODrQg80d2vP6AS9c8gSAEgBkAJADFAESgBkAJAGpBFGQL5rkbkbpIk7hrebXe5CqsMiAsjH0nZaxlchqw/UuHwRdCsxRONj1TaVgRpnOLQsejuaZrCi4gSUOmkCncskLj96lKsN3A8mZw77C1ikyG2a3Bch30HMPgYK/wAzljWiukgi6b6sjDlyyeYC6FBIzzFDpL5qkrEtlaskSAEgBIAekCFSAEgB6QBJjCeSTdh2GITEKkAKkAKkALSgYPJw6N3No91j8FzTwlGWrj9j0KW1cXTVlN27bP6g39gwXZZfq5x+VpRwdFcAq7UxNTfK3ckiUnCIq7LdJqgRf4ckqmCpTWiszTC7YxNCablmXFPl38DCl4XM3kwnzBaf52vMeDrL+J9Gtr4Se6fmmvsT4Rw1xmDnsc0M7VkEb9wF8/FbYTDz6ROSskce1MdR6Bxg03LlrpxZ1FL2T5QVIEKkDGQAyAGQAxQAyAGQAmyFZWLuFNyz8lORDzEZcglUopCbGEx8U8qFcfrEWC5aw7bqRjQyaSm1cE7GhA/VudgsWrbi07lD8UE7ONeatTaFlNrheLWDlgH7Rg3/AHiuerK9SHYaQj1ZGF1ABon3rpzcTLKNkYwAsJxm2KUQNamYkAIBAyVIENSBipAh6QBJqQwlmQB933qHFsrMVTPsqoqwm7lYVEjlAxIASAGQAkCFSAFSBipACpADEJgNSAGpADUgBigBigBkAMUAVtWZRYCgC6Nre9J3HoJ+nu2Qrg7DUqEPaAE0oEEQkk1zUSsikakWDXM8+5YOoaqJuYEAbiZA8TD/ABFc85XnE1irJmJPjtW6kzNoCmjPIbrWLRnJALmVzW6Zk0RpMBEIAcIAdACQAyAHQA4QBLSkAtKLgKkAKkAIhMCNIAVIAekAJACQAkANSAFSAGITAiQgCJQAxQIYoGRQBELMokEATCAJ0gCTIr5Uk2FifUkHlfojMmOwSIAW2RSjNroVbQNwgxou9/BZzuy42QW3JaeSzysrMjTx33iZHrD/ABFZSXXiWtzOcmlN0SulIybBxkkbK8lyM1iEzwR5qopoltMHoLW5A1JgOGJAPSAEgBqTAVIAkAkBMJASpAyJCBCpMBFqAIEIAVJgJACpACQBPUlYdyKYiJQAxQBEpgRQA1IAVIAiQgCsBZlEgEAWNCQyYQBY1AGhjO9yxkjRMJJBbRUbmVvKBji99grzMmyLYIG7gWplJjSRuYTf+EyK/Sh/iK55/PE1juZjZGPZW8ZGbQJJh2Vop2RDjcGnx65LSMrkONiilZAgEATCAHpAx9KAG0IuKwtCLhYcBAxUgRIIGJIBwEAE4jaskbKJ8i4hEjGu3LQoTaKdmBGBvcVpmZnZFBZRV3FYakwG0oFYfSi4WHDUDF1aVwsRcxO4FRCoRFACQAxQBF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http://images.fineartamerica.com/images-medium-large-5/14-american-flag-les-cunlif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</a:rPr>
              <a:t>Puritans= To Grumpy Old Guy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14947" cy="5093677"/>
          </a:xfrm>
        </p:spPr>
        <p:txBody>
          <a:bodyPr>
            <a:normAutofit/>
          </a:bodyPr>
          <a:lstStyle/>
          <a:p>
            <a:endParaRPr lang="en-US" sz="2700" dirty="0" smtClean="0"/>
          </a:p>
          <a:p>
            <a:r>
              <a:rPr lang="en-US" sz="2700" b="1" dirty="0" smtClean="0"/>
              <a:t>Enlightenment thinkers who fomented the American Revolution would not get along with these guys. </a:t>
            </a:r>
          </a:p>
          <a:p>
            <a:r>
              <a:rPr lang="en-US" sz="2700" b="1" dirty="0" smtClean="0"/>
              <a:t>The Puritans were suspicious, distrustful and superstitious.</a:t>
            </a:r>
          </a:p>
          <a:p>
            <a:r>
              <a:rPr lang="en-US" sz="2700" b="1" dirty="0" smtClean="0"/>
              <a:t>But, it doesn’t mean they were bad people or that everything about them was negative</a:t>
            </a:r>
            <a:r>
              <a:rPr lang="en-US" sz="2700" b="1" dirty="0"/>
              <a:t> </a:t>
            </a:r>
            <a:r>
              <a:rPr lang="en-US" sz="2700" b="1" dirty="0" smtClean="0"/>
              <a:t>in fact many US laws and morals are Puritan in nature. </a:t>
            </a:r>
          </a:p>
        </p:txBody>
      </p:sp>
      <p:pic>
        <p:nvPicPr>
          <p:cNvPr id="12290" name="Picture 2" descr="http://www.theenchantedbath.com/wp-content/uploads/2013/04/Old-Man-From-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648200"/>
            <a:ext cx="1521639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Enlightenment 1700’s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Questioned Puritans faith especially predestination and advocated for more personal freedom.</a:t>
            </a:r>
          </a:p>
          <a:p>
            <a:r>
              <a:rPr lang="en-US" dirty="0" smtClean="0"/>
              <a:t>Governments should work for the people and provide basic rights and liberties to the people</a:t>
            </a:r>
          </a:p>
          <a:p>
            <a:r>
              <a:rPr lang="en-US" dirty="0" smtClean="0"/>
              <a:t>Governments should be elected and represent people</a:t>
            </a:r>
          </a:p>
          <a:p>
            <a:r>
              <a:rPr lang="en-US" dirty="0" smtClean="0"/>
              <a:t>No Taxation without Representation!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 descr="http://preview.voltagead.com/kcc/wordpress/wp-content/uploads/2014/02/Boston-Tea-Pa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419724"/>
            <a:ext cx="5257800" cy="1438276"/>
          </a:xfrm>
          <a:prstGeom prst="rect">
            <a:avLst/>
          </a:prstGeom>
          <a:noFill/>
        </p:spPr>
      </p:pic>
      <p:sp>
        <p:nvSpPr>
          <p:cNvPr id="23556" name="AutoShape 4" descr="data:image/jpeg;base64,/9j/4AAQSkZJRgABAQAAAQABAAD/2wCEAAkGBxQREBQUEBAUFhIVFRAYEhcYFRgSFRMYGBcWFxsUFhMYHDQgGRwlGxgTITEhJiorLi4uFx8zOD8tOSgtMCsBCgoKDg0OGxAQGy8mICYsNDQsNSwvLywtLyw3LywvLy80Mi8vLCssNywsNSwsNCwsLDQvLCwvLCw1LCwsLCwsLP/AABEIALcBEwMBEQACEQEDEQH/xAAcAAEAAwADAQEAAAAAAAAAAAAABAUGAgMHAQj/xAA9EAACAgEDAgQEBAQEAwkAAAABAgADEQQSIQUTBiIxQRQyUWEHQnGBI1JykTNiscIWY4IVQ0SSk6GzwfD/xAAbAQEAAwEBAQEAAAAAAAAAAAAAAgMEBQEGB//EAD4RAAIBAgQDBgQDBQYHAAAAAAABAgMRBBIhMUFRYQUTInGBkTKhsfBCwdEUI1Ji8RVDcoKi4QYlMzSSwtL/2gAMAwEAAhEDEQA/APQp+SHYEAQBAEAQBAEAQBAEAQBAEAQBAEAQBAEAQBAEAQBAEAQBAEAQBAEAQBAEAQBAEAQBAEAQBAEAQBAEAQBAEAQBAEAQBAEAQBAEAQBAEAQBAEAQBAEAQBAEAQBAEAQBAEAQBAEAQBAEAz/SfEFl+5104aoHGa7Q1qnLApZS4UqwABIz+YYz6zoV8FClaLnaXVaPqmr3T/LWxXGbfAsaes0M6p3QtjZ21uDVY2PXbW4DH9hM0sLVjFyy3S3a1XurokpLYnygkIAgCAIAgCAIAgCAIAgCAIAgCAIAgCAIAgCAIAgCAIAgCAIAgCAVXW/EFGj2d9nBszs21vZnHr8gOJqw2Cq4m/dpab3aX1ISmo7kejxhon9dSqZ9rQ1H/wAoEtl2Zio/gb/w2l9LniqwfEh6gaPS0b6dVTSy5Ndm5bN2TkVOqnNqYwu31AAwQRmXQ/aq9TLODknurW9VfSL432vvpoePJFXTOWh09XUq11FlVyMVKWVPvRCy8q6hgCCCQVtUK2OPsPKs6mCm6UZJrdNWb6p777OLuvqElUV39/fMjarWazR9usW1X7jgG1XLVDaWxdqK2yeA2GNXIUk+hMshSw2JzTcXH/C1rw0i/pm02R43KOm/398Drr8d9rPx1AoOMrizJdcZ3qliqT7jaCXBGMZ4kn2R3n/byzemz5XTfvtxvY8763xKxpukdYo1dfc01y2LxnB5U/RlPKn7ETmYjDVcPLJVi0/v3LYyUldE6UEhAEAQBAEAQBAEAQBAEAQBAEAQBAEAQBAEAQBAEAQBAEAQBADc8HkffmFpsDJ6/wABae3VnU5Ic7CoCrtrKj5kX0JPr5g3M61LtitTodzw19b8+Ps0UujFyzF1Z0tmGG1eoPIOR2VOQQRytQ9xMSxEU7qnH/V/9FmXqQ6vDexmZdVcS23d3Fpt3bflyxr38f1S6WOzJRcFpyzLz42+RHu+p0WdCC4Nyd1UxgLuZTgfNZp3LbjgYLAlj9JOOLbuoPK3ztf0krW8mkup5k5mR8T9M+Bsr1WltrorNrILK1CgB0rKG5FGLU3pdnjI3jGduJ2MFX/aoSoVYuTtezfJu9n+F2cbc7dblM45HmWhtfC3iH4oMlqivU1he7WDuVgfltqb81bcEH7/AKE8THYLuGpQd4PZ/VPk0X055tHuX0wFggCAIAgCAIAgCAIAgCAIAgCAIAgCAIAgCAIAgCAIAgCAIAgCAIAgCAUHinw/VqaLFsLBGwzhSQCw9LMAgbh9+PQnOJ0MDjKlConHdbeXLj8tfcrqQUlqec6zpur6VstX+MmmINLg+ftHHeptQZ/hZPrztJB43HH0dOvhu0Lwfhc91wv+Fp/xdOKvy1zOMqevI9c6brk1FNd1Ryliqy/oR6H7j0/afIVqUqNSVOe6djZFpq6JMrPRAEAQBAEAQBAEAQBAEAQBAEAQBAEAQBAEAQBAEAQBAEAQBAEAhdQ6tRp/8fUVV59N9ioT+gJl1LDVq3/Tg35Jsi5JbshL4t0J/wDH6b/1UH+pl77Nxa/upezPO9hzRYaTXU3j+FbXYpHOx1cEfsZnqUatJ+OLXmmiSaex5v408UWaOlO0698Xaio7qVG1VY7nCkkMWBqG/wBPK2fXA+l7N7Phiajzp5cqe73a0XC1tdPL1y1ajitNy0/CTXk16nTNjOnvYqAMAJYWOAPYbgx/6hMnb9FKdOuvxR181/tYnh5aOPI304BoEAQBAEAQBAEAQBAEAQBAEAQBAEAQBAEAQBAEAQBAEAQBAEA8w/EDxjet3w+mbs0AObdR6l9h2uteDkYby8YYtjBA5P1HZPZlF0+9qrNLS0eV9Vf015Jc2ZK1WV7LRFLqNDXqtLRq6W0ddhR0dLlG1u33GZsvuZrMLuLMTkMOfdtsKs6FaeHmptXTTjvrblZJa2SS3XtBpSipKxC8N9Dt1OozeNOlVW2zNS6cd1gcqiWVjnOOefQfUiX4zF06FL93mcpaeJy05tpkYQcnr+Rb/iN0pKGGoXTK1DN5nrX4a6hznGGTylTgkF1PqBnmY+x8RKqu5c7SXB+KMl5PXTo/QnWilrbT2KrwnTVqdJqm1xzp0tDC2wsbUZ0ZMhw/zHFPGGB2/wBtePlUo16aw/xtWstmk77W234qxGmlKLzbGp8C0NT1a0ZU136RHRgQd3bNdZYqCduW3nH3nK7UmqmBi+MZ2frd+uli2krVH1R6XPmTUIAgCAIAgCAIAgCAIAgCAIAgCAIAgCAIAgCAIAgCAIAgCABAPKfEOvRPhardJTqLWW3C2Pjzo2xlQ44Z2VhsOBuX3Jn1eEozl3lSFRwWmy4NX16JceT4IyTktE1c7vAHUenalnW+ilNUHIRbUr+QDCrWNoVSMHKgA5yZDtWhjaKTpybhbXK3vxvq2/NsUZU5brU9Au6BpXGH0dDD70of9s+fjjMRHWNSS9WaXCL4GZ8T+EOmLUe4vY34CipyjWMT5VSjO12zjA2zp4LtPHufhea38SvZcbvdL1Kp0qdtdDz/AKj4eNOk0dT2qtbvdbqQAysVARt5yPMVrKqFx87kD1n0NHGqrXqzjG7SSjs9dVbpd3bf8KuZpQtFL3KvqfWXofT20Ns1BN2osZTu299htqP1ArRPKePOZqo4WNWM6dRXhpFX/l3fu3r0Iym1Zrfc9o8FeKF19G4rsvQJ3a/puGVsXPqjDkf/ALPxXaXZ7wlSyd4vZ/VeaN1KpnXU0U5xYIAgCAIAgCAIAgCAIAgCAIAgCAIAgCAIAgCAIAgCAIAgEfqGuroqa25wlaDLMTgD2/ck4AHuTLKVGdaahTV2zxtJXZ4d4i1Gn6pqrb6xYlaJkgZdmzuBvKbdlYBCllLDcOQdxxPucHCtgaMaUrNt+S4eG97u+qTs7PhYwTcakm0XHTtF26tRfpbq+oFq61dTUR5eW7tqglmdQvKnBIb1J4mOtVzzp0q0XSs21rx2stkk+D1tySJpWTa1MrRrbO53BqKDUfWlL7dNWB9EXKlft/8Ac6sqUMmTJK/8TipP13uVJu97/kWvi/plbU6V00ttClHe7KNfcWZtqqzk5PykruKjB49wMnZ+InGpUi5qTuktVGNrXbS9dbJ6+5KpFWTtYidD8QLpVtIqvCriqreWsRGYnuPYDhQ3yeVQMgY49ZdisG67j4o3ertZNrglxtvq316HkJ5bmp0nTenay01dwXgoLq7d3buAbK2pbtXPDkWLuAA3kZ2ricupXxuGhntl1s1vHnFrXivC7a6c2WqNOTtucdL1rTV6jTWaSzPwop015YgG/Tswq3qAuHVXAYEH35xwInha86VSFZfHeSt+GSV7b6XWlvrqFOKaceGnoetT5I2CAIAgCAIAgCAIAgCAIAgCAIAgCAIAgCAIAgCAIAgCAIBkvGDNZVqgg3NVUiVKFNjCy3AazYAfRHUA4J5fHvOv2eownTctFJ3etlZbK/Vp39CmpqnY8t6n0DVPS3arFPT6Sw3WWJV3HU7S9q7sm0twFI8vCj7/AFNHGYeNRZ3mqy5Juy5LhZLjx3MkoStpojf6Xp7Wpp+z0+4dta9t7GrS2AKtfy893OU2n0GGb14E+fnWVOU89Va38KvJbv8Ay8b8dUtjSo3tZfl/uU3Ufw+1I1PxGiqrrs7j2ZsuSxQWJO1au1gYz6kn9uJto9tYd0u5rybVktE0/fN+RXKhK94ll03pOqrVV11WqI85ss01qIB5ywGykix1IZieM7ifXd5c1bE4ebcsPKPRTTfDnLwrhxtblbWcYyXxX9Cg8V6Vk+Hs6daUuJ7D0oCjPzZb3LUcZGcsWD+gYHgcTfgKkZZ4YqN4/EpPVLZWTXpZx+ZVUVrOO5Fp8KanUY7fYr1D0akuaeEuQdpQjFP4WWLOMpx5CDyDi2XaOHo/FmcFJWzbp666+LSy+LXVPked3KW2/wB+hQp0ZnTTH5SlFjNkHOV1dlYTHsSzKvPvOg8VGMqi3vJL/Qnf2VyvJe33xP0cZ+bnTEAQBAEAQBAEAQBAEAQBAEAQBAEAQBAEAQBAEAQBAEAQDD+N9WujXUXPp1tVxWRlQQGYVouST8oalScAnLJjHJnc7MpvEuFOM8tr+2rfq09OGjKKry3djLp4sVnSq2jdqUs0zIFVrRYndTUOacZbzqtRCEYAUc+06j7NcYucJWg073aVnZxV9lo27vdt7FPe8Gtftm7t8f8ATlPOsTP9Nh/2zhR7Gxr2pv3X6mjvqfM7P+N9BxnVqu4ArvWyvcD6MCyjI+8j/ZOM1tC9uTT+jPe+hzLDQ9e0txxTqqHP0W1S3/lzmZquDxFJXnCS80ySnF7MjeKrdKlYfVjkHFO3PfLn0Wgr5tx+378S3AxxE55aPrf4bfzX0t9rU8qZUryMH07xWumsatzqLdUQ/wASP4KrUlfyo9uONiBs7MDLucZPHerdnSrwU45VD8PxXbe7S6va+tkuBnVTK7ceJT+Oep13UJ8IoWx6qtVqwHLMody4qGOPK9pcjAPmU+xxs7MoTpVH3zuk3CGm9la/qlZeTRXVkmvD5s9K8B9cbV6Ud8Y1FQRbhx5tyhkt49nQg/rmfNdqYSOHrfu/gd7e9mvR6GqlNyjruaSc0tEAQBAEAQBAEAQBAEAQBAEAQBAEAQBAEAQBAEAQBAOrU6ha0Z7GCogLMxOAoHqTJQhKclGKu3seN21Z49446+Op0EjdXQr40gZVzqbAdpIOd3ocYACjI3HOAPsuzMG8DVS3k149fhX093d8FbUxVZ94unDqQ+gdJ1Iao3aawW6WxRXYr1+YCzHwtu5x82SFI5w44ZcYuxeJoNSUJrLNaqz5fErLhx6rdO55CMtLrb7sd/iPVdJfUDUVWA3BrjdW9L9i5gDgttAKljg5Ab23D1MrwdPtGNJ0prw2VmmsyX52626PY9m6Td0W+vH/AGtoQO1UcWada2pt3/DlmCFGqatWCec8AsMAkcKM46X/AC/E3zPZt5lbNxvdNq+nTXzZN/vImao8Aqmne/U6lBUu5WZQT2mG35kbDbjyoTGSWGcDJnTl2w5VVSpQebrx8mrrrfaye5UqNldss+m9T6dlB8Rc3a8yWMLH1APsvcFeUUHBAQgeoIbOZlrUMdZvJFX3Wij7X1b6pvk1YlGVPn+pX+LunMll+baqjq2e5ULO11ibsoj2MBXWuQWI3/MAOdoA0dn11KELRcsitfSydtWkvE3wWm2ul2RqRs31JnVvBWn02nF9eptULZXTqN4XDrYQjsgA3L5SXAIPHI9iaaHatavV7qUE9G42vo1qr8HrppxJSoxirpmu8PkU9RqVG8lmm7GMBQ3YG6uxRuJwUFoGfZQRnPHIxd6mEk2tVLN/5aNbLjb1uXQ0n6G8nBNAgCAIAgCAIAgCAIAgCAIAgCAIAgCAIAgCAIAgCAIBifHGhfXkUJaFoptpOrXO1nBAfaD6ZCtXgH1L/wCWdvsyrHCJ1ZRvKSeTpwv73vbZLqUVVn04cTEdZ8L6o3pqbLaqRW3lQK5XS1U4sCoWTY2EywBI3kMRnkzuYftDD906MYuV+OnictNdbq70/lVtiiVOV8z/AKG00nhR9Uyay+xqLwtfwqBVcUKpLL3Qw87nJJ9MZxnPM4tTtGGHTw9NZo65nqsz42tsve5cqbl4no+BmOv+AOoC6y3Tdlls5etThXbHmbs3DaMnnBJ9TzOnhO2cE6cYVcya2b3S8466eSKp0J3ujh4Z6DrdJet7VW0tuxalGn73cTgkHzGtc4wNo4yZLG4zC4im6SkpLg5StZ+2Z+ohCcXfbyLfxX0azWshoTUqigBdPdpnWhf8wwRlv6s/2mPAYqGFTVRxbf4oyWby/oTqQc9r+xR9O8D9SB7j01+Q7qqu4lI3g5VylQw2MZwWU5xz6g763a2A+CMnru7N6cVd7ez8iuNGpuRPEHhnv6yxrL3qxUbHFw3XkooL7a+FYHkjtFl4wMcCW4TH91QioxUtbLL8Or011a65rPmeTp3lq/v75Fd4hvutvo01qGtaKaywJU9wpWXe0lTg5xZ7nHm9y00YSFOFKdaDu5N+l3ZLXXl8uFiE221F8C3/AA11tlmo0CFTsrt1g3kg5Hw7EIB64Xc2T/zFH0Eyds0oQpVpJ6tR0/zb+tvkyyg23H1+h7bPiDcIAgCAIAgCAIAgCAIAgCAIAgCAIAgCAIAgCAIAgHVqr1rRnc4VFZmP2AyZOnB1JqEd27HkpKKbZ5Z4/wCpdjVhFt7bWXLvb3rIFTi1eMbcdgHO7d2yPLg5+p7Kod7QzON0o6LnurefxW2te+t9MlaVpFN0vxDq7u7064A6qxrEW2xjlWDF2rbCkkMRtGCFGF9s5218FhqWXGQ+BWdl7X3W2/F78SEZyfge5u6vxIo7aGyuxbyqmyvHNZKhgeTypDKwPuD9RicP+wKzm8sk430fP+mqfXpqWTxkYJXRw0/4j1Fqw9TAMqiz/lPuwTn867eeOePvxZP/AIeqKMsstVt1Vvk76fetK7QjdXXn0LnQ+LKHW92sUJSww2cb1ZAwwvqWzuXH1WYa3ZdeEoRUXeS9mnb22d+pohioNSbeiOnT+MaWrpzZWLbsnaWAWlck5tbOBhR6epPp9pz7JrKc7J5Y8bat9Fxu/ZEVi4NLXV/LzLTS9dosSyxLV7VWd9hO1OBkkE+oGRz6c8ZmOrgq9OUYSj4pbLj99C6FaE03F6IxfiHULrrEfUPVTRUzvpq7rFpe5ghxfbzvSvfsXYPNgknHE7OEhLCxcaacpS0k4q6Sv8K4N2u7vTgiubzvXRcDq6r0/SdQZrKtWKhSltbMKxX3KmUv5WYecBU1HmVflPvgkzoVsTg0oTp3zNPe9ntsttXHRvfzSXkoxnqmYjpviE9O6h3aqmbSKbUpVs80u27ejkDzHAO739PSdytgljMLknK03Zu38SWzXTl6lEZ5J3Wx7l0PrVOspFunsDIeD7Mh/ldfYz4XFYWrhqnd1VZ/XqjfGakrosJnJCAZfxJ4wXTdwVILGpUm05O1GxkVHaCdxGf6eCeM46mD7MlXyubspPTm1z14fXZa2vVOrl2NOJyy0+wBAEAQBAEAQBAEAQBAEAQBAEAQDN+LfEw0iYqek3AglHfDbfsg5JI+4/edXs3s54mV5qSjzS4+ZlxOJ7peFq/UxfUvH11yWJ2kCWIVxk7kJHzK4x9jgj9536HYdKlKM8zun6Po1r98Dnzx05pq2jIB8Z6pk2tbkg1lH9HQrxn/ADBlyCD65z+uhdk4VTzKPO64O/0s9rEHiq1rN+RHp8VWiq2p33LZQtIyflCk4Ofc7Wdf7fSTn2fRdSNSKs1LN53/AN7P35iNWrlcXs1Yz/irWWaxltscNYqhPQKSoZmGfuNxH6Y+k24OjSw0XCmrJu/qTU6kn4zS+Ful6k36bUstFnbFlTsl9bWWBqWVa2YEo1gRgAOSQVz6TkY7EYdUqlBOSvZq8XZeK7fBpX34XvY2U4yupHd4g6/ptXWWHSr22HCMuKjWQW372TcUyT8hyPKMfaOEweIw81Hv4q+6et+Vr2T80JzjNfCUPRem/GJnS3YtUsba7QzbELhU2Mi5s9fMTjH/ALzo4jFPDS/fRuns1xdtb3enTe5nVCM14dC11HgnWKzCwacIi7msNrJWPNgg7lyCMhuccEYzM0e2cLJLLmu+Frv5P08wsHKL3KrpHSrNXc9VOp0oas4zuY9we7V8YfGP9PY5mrEYyGHpxqThKz6beeuhGGGUm1c2yeDNNoqTqNTe12zzFiNqqVcbStKt5sNnghgQD9pwpdrYjFVO6pRy30tx1WuttNOVmbI4enTVzzjVUg2vqdcSd7M6UnyW3ZPG5V/wq/Tn3HC/UfRQk1BUcPwVm90vL+J/b5PO1rmkW/hTqYv7yamwV1Wsrah9v/dVoVXT0AcqWDMvHovH1zlxuGlTyypRu46RX8zd3KXO1r+Z6q0VdTdjdnR2aWxey1lmnWpHFDMzvpUbcAtiLzZXt7i8ZZcgkPsXHB7yFeDzpKTbWZWSk1bZvRO9nrZPVXjd30rR6ctuX393Mz1htVXrE1PSmFpKrXaaW762umSBYNo3Fqu23A4O7Hy5nSw6w88O6OMWXW6zaNJ8t7Wlde19yuWZSzQNP0/8QL2Ui3p2HVQz7b1Ax27rM4I8vlpt4J+n1nLq9jUU7wraN6Xi+cV66yXDnyLlXfFHd1HxNqHrfcq6RV3biHF12AjN5SVCIThAD5vnEhRwFCMlZube2lo7211bfF8NhKpJrkU/g3pDa1huTGipsB3++sdW3cfzJvwSzZJCKPUvNvaOJWFWj/eSW38Ceno7cFtd8MpCnHN5fU9SBnyprEAQBAEAQBAEAQBAEAQBAEAQBAKfxDZrFCnRJW553hyOR9hkc/vN2CjhJXWJbXK32/oUVnVVu7S9TD9Z6r1XdtspK7jlUWpLuPpwGO39Z9DhcL2ZlvCV7cW3H9Pkc6rVxV7NfJP9TOano2qLDfprN7c4FeD+pRB5R9yBOpDF4ZR8M1Zdfze/uZZUqt9Yv2Ov/hnU+ZnodVXglsVjP0BY+Y+2BnmP27DXSU02+Wv029S1U6ijZRt5/f0LPo3gbU38mvsofzWZB/av5v74mXE9s4WhonmfT9diVPC1qm+i6/oTNZ+H9iFsWByM7AlTMzfTcThE/djKaXblKdrxtzu0rfVv2JywdSN9b+V/6L3OjR+E+o6UG6jFRHLJuVw/Kkhk+UZ2rk5HpJVe0ez8S+7nr1s1bfjvx00ZKnTxNNXt8zGdau1TahrsBGLuwNJ2hWY5fawOTlufUzsYejRjSVPdWXxcuF/ToQddN32LvomrSwi3Ua/ZZSdO4dqEr1D8+dEv37nwMg7gcg+nOJz8VSnBd3TpXUrqyk3Fcm1ay9LGinOMtc2xr/F3UGt0znS6tHpQP36arUqYhDg7LFJbGOdn5hnn8s43Z9GNOslWptSfwyab35rRdL8H7mipJtaM8rXqGlHpoST99Q/+1RPq3RxD/vf9K/VmPNHkbXRa/SabS21ak/EWXFS1FL3WVUgKNqC0ttzuyWIY+mBOLUoYmvXjUpLIo/ikopvm7WvtsrF2eEItS16GS1ehS20ulXZrPpX3GtP6l255napOcIZZSzPna3yRhqVo38KJFKFRgBQB6e0Xb3KZOD11LLRdWupYtVaysQgJzk4UhlHPtkDiUVcLSqrLOKa1+ejEKs4u8WR7ep29zeGIsyCzBVy5ByDYCMWEc4LA49p5+z0suTLp66eXL0L4VZ75iO/UNTsZO95WDgjtqPK6spUAcAYewAADG8z39moZlLLqrcXumn+S9kWKu3pc+X2tfY1l9jWOxLEHhATj8g49l4+wllKnCnFQgrJe/uVVas3qaDoWtdrAllrGr1KEW2qx4H+DUfPwAACQP9JixdGEYOUIrNz8Ka9Zbea1+pGlOTlZvT1fyW/qet9K1bOo/gWIgHDWhK2b9Kl5A/XE+KxFKMG/Gm/5bte7/K52qcnJbNeenyLCZS0QBAEAQBAEAQBAEAQBAEAQBAEAQBAEAQBAPjKCMEAj6HkT1NrVAi39Lpdw9lNbOBgFlDED6DPpLoYmtCOWMml0diDpwbu0VfUvCGlvLlq8O+PMpIK4x8q52jjj0muh2tiaNkpaLg+Pm9/mU1MJSndtalJrPw906Unt0G64sdhZxWEHONxH5Rx6ZJIHoJvpdu151FnkoxtrZXv5dX7JFMsFGMfCm352Ojp/4ZVis963NpUgbAAiH6+mWx+wllb/AIim5ru4+Hru/wAl8yEOz/D4pa/Ith+H2jxyth+/cP35/wBP7D7zG+3sXfdexd+w0uvufV/D/RZB2WHk5BsbB+xxz/aH29jLbr2H7BR5P3O6vwNo1KkVHK/Vi4b7Mr5B/tmVvtrFyTTlv0t7NWZ6sFRWtibb4X0bLtOlqwAQMLtIzzww5lEe0sXGWZVH7/aLHhqLVsqK6zwDoiuBW4PHmFjZ4+x45/Sao9u4xO7afSy/r8yp4Gjbb5nVT+HmkAG7usfclyM+vsP2/tJS7fxbell6HiwFLjf3JL+BdCVIFBBx6iyzI+/LYlS7axqd8/yX6EngqNrW+bOPSfBGnozlrXOfexkGPptrIB/ee4ntnEVuCXon9bilg6cOb9f0L3SaGurPbrVSfU+5/c8znVK9Sp8buaYwjHZEmVEhAEAQBAEAQBAEAQBAEAQD4ft6+30gFJ0vqeovrsdK6QUt1FYUu4DGp2TJYL5QSPocfebq9CjSnGLctUnsuKvz1sVxlJo4J4nVqVYVN33ubTigkbhcpO5WccBQAWLY+XBxk4nrwElUacvCo5s38vDTm9rc/cd5p12JXU+ptpUFtyqaQUFrJkGoMQu8g/MgJGTwQOcGVUaEa8slNvNwvx6dHy57HspZdWcOsdZOmtq3oDp3OLLM4NOSqqzD0KFmUE+2cyWHwqrwllfjWy57trzsr9RKeVrkSNdqrUsAStGXt2v6neShQbAMY82/1zxiV0qdOULybTul01vr6WPW2mQbuqahNRp6Wqo3XpexIdyE7QQkDK+bO4c8ekvjh6EqU6qcrRa4LW9+umxHNJNLmWmgtsYMLq1VlYgbWLI64BDAkAg+oI9iPfgzLVjTVnTd01x0afImr8Ss611a/T06i8U1mukMUDOwewKBkkbcLzux65AB95pw2Go1qkKWZ3lvorK/rr1ISk0mydXbfvUNXVsZW8ysxKvjIDKR8pG7nPrge8ocaOVtN3XB21X69CV2UreJ7V0Tatqa+2lliOgdg5CXGklCVwWJGQvGc4zNywFN4hYdSd2k07K2sc2uvzId48uaxZdR6lYmqoorSsi5b23MWBXtBSeAOc7h9PSZaNCnKhOrJvwtbW1vf9CTk1JJEjQaq1rLEtrQBQhrdGLK+SyspyPKysuCOfmH3xXVp01CMoN67p7ra3mmmepu+p0a7rPa1VFJTyW7lZ8/JYVZq0/6gln9l+sspYXPQnUvrHhzWzfpdfPkeOdpJHHqPU7K9VRQiVkXrqG3MWGztBCeAOc7x9PSe0aEJ0J1ZN+Frbje/wCglJqSXM5L1Vk1KUX1qvdVzRYjFlcoMtWwIBVscj1BAPpiePDxlRdWm/htmT3V9n1XDoM1nZnb1XqgpaqtV33XMVqTO0HaNzOzeyqvJOD7D3kKGHdRSm3aMVdv5JebZ7KVrI4a/qTabY14U1M6IzrkdpnIVSyn1QsQNwPBI4xkiVKhGtdU/iSvZ8Ut7dba248+fjll3OvqPWDRqK0sQdiwqvdBP8N3yEDj02sVK7s+pUe8lRwqq0pSi/Etbc0t7eW9uVw5WdnsTDdZ39m1O1sLbstvzkDbtxj3znP7SnLT7rNd3v6Eru5D6/1ltKaWKBqXsRLWzg1BmCizHoRuZAf1l2EwqxCkk7SSuuvG3tcjOeWx3eI+qfCaW24JvNasQudu7AzjPtwCf2kMHh/2itGne13uezlli2Rm6pd8UmnCVZeh7t2X42uibduOfnHP2liw9LuHWu9JW4cm7/I8zPNYm9N1VjmwWoo2ldjIxdLEYZDgkDByGBH2+8prU4RScG9d76NPl9NT2Lb3J0oJCAIAgCAIAgCAIAgCAfCwAyTgD1PoB94tfRAy/hPqdKU3brUz8XryFB3OwN7kFUHmbIIIwDnM6uPw9WVSNov4IeXwrjsiqnJWfmyubpllVtOtsRgPjdRddWBuaqq6oUKzAe6hUZsem5vpNCxEKkJYaL/AknzcXma9dUuenMhlaak+Zc+Lrhdo7KKStluoXt1KpDfPgGwkeiKMkt6cfUiYuz4OniI1amkYO7v04eb2sWVHeNlxJV70NaumsdGJosRkJGWB7YwR9xk4lUVVUHXimvEmn7nrtfKyD4eeyvUfC3bmaiqztWnnvUs1Oxi3867WQ/0595oxahOl39PRSauuUrSv6PdeduBGF08r4H3q+oUdU0ILqCK9cDkgYLCnaD9M4OPrieYeEngqzS4x/wDa/sJPxx9TSTmlpQePXA6bqgSAWqdVycbiRwo+p+06HZSbxlO3Borq/Ay7qvUoHDrsxndkbcD33emJhlCSlltqWXMD03RhtEuopVbLtNqtXa1Yw3dTv25Ur/NsO5D9QMes79aq44h0ajtGcIq+1nlXyvpLpczRXhuuDLTqfUNPbrtC/eQ1mrWHO/ZjctW0MQQVJweD9DMtChWp4atHK73jwvzv5k5Si5R9S06TrtPWj11Wg06cDdYX3KpdnbZvJ8xAxk5z5l9zMtelWnJTnHxS2VtdEle3C/6k4uKVlwKjqulGo6dZqa7P4pI1VZ3+RbK9rVoVztBCqiH75muhUdHFxoyXh+B6a2ejfPdtkJK8My8xf1qm3W9OuFqBDRri2WA2F1oIV8/KeGGD9DEcLVp4avTcXfNHhvZy1XMOacovzLLVr8VqtMauadO1lr2flZijVrUh/N87MSOBtA9TM1N9xQqKfxSSSXS923y2sue5J+KStwOHX6zXrNJqiM1V/EVXH17YtC7bTj8oZQCfYNk8AyWEkp4erQ/E7NdbXuvOzuuewnpJSOPjLGo03w1JD23tUo2kNsQOrNcxHyqqg8n1OAOTPezr0a3fz0UU9+LtZLzb+Wp5U8Ucq4kzW9jUW3aaxkbfSqum4bsbrM/oRwfqODKaffUYRrwTVpaP2JPK24si+HNTb3Xo1GTdp0CmzHF1bN/Dtz9SFIYfzKZbjIU8iq0vhk9uT4r04dGjyDd7PgSeu9m5hprrEBurvTaWAbzBQCB9fcfpK8L3tNd9BPwtP6ns7PwszvUNc1vRr/iPLdXRdp3zxvuXKsVz82QqkY/nP3nRpUYw7Qh3fwuSkukXqvK17ehU3em7kvV6ih+pU77U2fA3AkW7Bk21ELvVhgkAnGfaU04Vo4OeWLv3i4X4PhYk3FzXkXnh++o19rTtuq04rqD5yCVQeUH82AUyeeSR7TDi4VFPPVVpSu7ev566E4NWsuBaTKTEAQBAEAQBAEAQBAEAQBmAIB8VQPQAZ9fvF7g+wBAEAQBAEAQBmAMwBAGYAgCAfFUD0AH6cQ23uD7AEAQBAGYAgCAIAgCAIAgCAIAgCAIAgCAIAgCAIAgCAIAgCAIAgCAIAgCAIAgCAIAgCAIAgCAIAgCAIA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eg;base64,/9j/4AAQSkZJRgABAQAAAQABAAD/2wCEAAkGBxQREBQUEBAUFhIVFRAYEhcYFRgSFRMYGBcWFxsUFhMYHDQgGRwlGxgTITEhJiorLi4uFx8zOD8tOSgtMCsBCgoKDg0OGxAQGy8mICYsNDQsNSwvLywtLyw3LywvLy80Mi8vLCssNywsNSwsNCwsLDQvLCwvLCw1LCwsLCwsLP/AABEIALcBEwMBEQACEQEDEQH/xAAcAAEAAwADAQEAAAAAAAAAAAAABAUGAgMHAQj/xAA9EAACAgEDAgQEBAQEAwkAAAABAgADEQQSIQUTBiIxQRQyUWEHQnGBI1JykTNiscIWY4IVQ0SSk6GzwfD/xAAbAQEAAwEBAQEAAAAAAAAAAAAAAgMEBQEGB//EAD4RAAIBAgQDBgQDBQYHAAAAAAABAgMRBBIhMUFRYQUTInGBkTKhsfBCwdEUI1Ji8RVDcoKi4QYlMzSSwtL/2gAMAwEAAhEDEQA/APQp+SHYEAQBAEAQBAEAQBAEAQBAEAQBAEAQBAEAQBAEAQBAEAQBAEAQBAEAQBAEAQBAEAQBAEAQBAEAQBAEAQBAEAQBAEAQBAEAQBAEAQBAEAQBAEAQBAEAQBAEAQBAEAQBAEAQBAEAQBAEAz/SfEFl+5104aoHGa7Q1qnLApZS4UqwABIz+YYz6zoV8FClaLnaXVaPqmr3T/LWxXGbfAsaes0M6p3QtjZ21uDVY2PXbW4DH9hM0sLVjFyy3S3a1XurokpLYnygkIAgCAIAgCAIAgCAIAgCAIAgCAIAgCAIAgCAIAgCAIAgCAIAgCAVXW/EFGj2d9nBszs21vZnHr8gOJqw2Cq4m/dpab3aX1ISmo7kejxhon9dSqZ9rQ1H/wAoEtl2Zio/gb/w2l9LniqwfEh6gaPS0b6dVTSy5Ndm5bN2TkVOqnNqYwu31AAwQRmXQ/aq9TLODknurW9VfSL432vvpoePJFXTOWh09XUq11FlVyMVKWVPvRCy8q6hgCCCQVtUK2OPsPKs6mCm6UZJrdNWb6p777OLuvqElUV39/fMjarWazR9usW1X7jgG1XLVDaWxdqK2yeA2GNXIUk+hMshSw2JzTcXH/C1rw0i/pm02R43KOm/398Drr8d9rPx1AoOMrizJdcZ3qliqT7jaCXBGMZ4kn2R3n/byzemz5XTfvtxvY8763xKxpukdYo1dfc01y2LxnB5U/RlPKn7ETmYjDVcPLJVi0/v3LYyUldE6UEhAEAQBAEAQBAEAQBAEAQBAEAQBAEAQBAEAQBAEAQBAEAQBADc8HkffmFpsDJ6/wABae3VnU5Ic7CoCrtrKj5kX0JPr5g3M61LtitTodzw19b8+Ps0UujFyzF1Z0tmGG1eoPIOR2VOQQRytQ9xMSxEU7qnH/V/9FmXqQ6vDexmZdVcS23d3Fpt3bflyxr38f1S6WOzJRcFpyzLz42+RHu+p0WdCC4Nyd1UxgLuZTgfNZp3LbjgYLAlj9JOOLbuoPK3ztf0krW8mkup5k5mR8T9M+Bsr1WltrorNrILK1CgB0rKG5FGLU3pdnjI3jGduJ2MFX/aoSoVYuTtezfJu9n+F2cbc7dblM45HmWhtfC3iH4oMlqivU1he7WDuVgfltqb81bcEH7/AKE8THYLuGpQd4PZ/VPk0X055tHuX0wFggCAIAgCAIAgCAIAgCAIAgCAIAgCAIAgCAIAgCAIAgCAIAgCAIAgCAUHinw/VqaLFsLBGwzhSQCw9LMAgbh9+PQnOJ0MDjKlConHdbeXLj8tfcrqQUlqec6zpur6VstX+MmmINLg+ftHHeptQZ/hZPrztJB43HH0dOvhu0Lwfhc91wv+Fp/xdOKvy1zOMqevI9c6brk1FNd1Ryliqy/oR6H7j0/afIVqUqNSVOe6djZFpq6JMrPRAEAQBAEAQBAEAQBAEAQBAEAQBAEAQBAEAQBAEAQBAEAQBAEAhdQ6tRp/8fUVV59N9ioT+gJl1LDVq3/Tg35Jsi5JbshL4t0J/wDH6b/1UH+pl77Nxa/upezPO9hzRYaTXU3j+FbXYpHOx1cEfsZnqUatJ+OLXmmiSaex5v408UWaOlO0698Xaio7qVG1VY7nCkkMWBqG/wBPK2fXA+l7N7Phiajzp5cqe73a0XC1tdPL1y1ajitNy0/CTXk16nTNjOnvYqAMAJYWOAPYbgx/6hMnb9FKdOuvxR181/tYnh5aOPI304BoEAQBAEAQBAEAQBAEAQBAEAQBAEAQBAEAQBAEAQBAEAQBAEA8w/EDxjet3w+mbs0AObdR6l9h2uteDkYby8YYtjBA5P1HZPZlF0+9qrNLS0eV9Vf015Jc2ZK1WV7LRFLqNDXqtLRq6W0ddhR0dLlG1u33GZsvuZrMLuLMTkMOfdtsKs6FaeHmptXTTjvrblZJa2SS3XtBpSipKxC8N9Dt1OozeNOlVW2zNS6cd1gcqiWVjnOOefQfUiX4zF06FL93mcpaeJy05tpkYQcnr+Rb/iN0pKGGoXTK1DN5nrX4a6hznGGTylTgkF1PqBnmY+x8RKqu5c7SXB+KMl5PXTo/QnWilrbT2KrwnTVqdJqm1xzp0tDC2wsbUZ0ZMhw/zHFPGGB2/wBtePlUo16aw/xtWstmk77W234qxGmlKLzbGp8C0NT1a0ZU136RHRgQd3bNdZYqCduW3nH3nK7UmqmBi+MZ2frd+uli2krVH1R6XPmTUIAgCAIAgCAIAgCAIAgCAIAgCAIAgCAIAgCAIAgCAIAgCABAPKfEOvRPhardJTqLWW3C2Pjzo2xlQ44Z2VhsOBuX3Jn1eEozl3lSFRwWmy4NX16JceT4IyTktE1c7vAHUenalnW+ilNUHIRbUr+QDCrWNoVSMHKgA5yZDtWhjaKTpybhbXK3vxvq2/NsUZU5brU9Au6BpXGH0dDD70of9s+fjjMRHWNSS9WaXCL4GZ8T+EOmLUe4vY34CipyjWMT5VSjO12zjA2zp4LtPHufhea38SvZcbvdL1Kp0qdtdDz/AKj4eNOk0dT2qtbvdbqQAysVARt5yPMVrKqFx87kD1n0NHGqrXqzjG7SSjs9dVbpd3bf8KuZpQtFL3KvqfWXofT20Ns1BN2osZTu299htqP1ArRPKePOZqo4WNWM6dRXhpFX/l3fu3r0Iym1Zrfc9o8FeKF19G4rsvQJ3a/puGVsXPqjDkf/ALPxXaXZ7wlSyd4vZ/VeaN1KpnXU0U5xYIAgCAIAgCAIAgCAIAgCAIAgCAIAgCAIAgCAIAgCAIAgEfqGuroqa25wlaDLMTgD2/ck4AHuTLKVGdaahTV2zxtJXZ4d4i1Gn6pqrb6xYlaJkgZdmzuBvKbdlYBCllLDcOQdxxPucHCtgaMaUrNt+S4eG97u+qTs7PhYwTcakm0XHTtF26tRfpbq+oFq61dTUR5eW7tqglmdQvKnBIb1J4mOtVzzp0q0XSs21rx2stkk+D1tySJpWTa1MrRrbO53BqKDUfWlL7dNWB9EXKlft/8Ac6sqUMmTJK/8TipP13uVJu97/kWvi/plbU6V00ttClHe7KNfcWZtqqzk5PykruKjB49wMnZ+InGpUi5qTuktVGNrXbS9dbJ6+5KpFWTtYidD8QLpVtIqvCriqreWsRGYnuPYDhQ3yeVQMgY49ZdisG67j4o3ertZNrglxtvq316HkJ5bmp0nTenay01dwXgoLq7d3buAbK2pbtXPDkWLuAA3kZ2ricupXxuGhntl1s1vHnFrXivC7a6c2WqNOTtucdL1rTV6jTWaSzPwop015YgG/Tswq3qAuHVXAYEH35xwInha86VSFZfHeSt+GSV7b6XWlvrqFOKaceGnoetT5I2CAIAgCAIAgCAIAgCAIAgCAIAgCAIAgCAIAgCAIAgCAIBkvGDNZVqgg3NVUiVKFNjCy3AazYAfRHUA4J5fHvOv2eownTctFJ3etlZbK/Vp39CmpqnY8t6n0DVPS3arFPT6Sw3WWJV3HU7S9q7sm0twFI8vCj7/AFNHGYeNRZ3mqy5Juy5LhZLjx3MkoStpojf6Xp7Wpp+z0+4dta9t7GrS2AKtfy893OU2n0GGb14E+fnWVOU89Va38KvJbv8Ay8b8dUtjSo3tZfl/uU3Ufw+1I1PxGiqrrs7j2ZsuSxQWJO1au1gYz6kn9uJto9tYd0u5rybVktE0/fN+RXKhK94ll03pOqrVV11WqI85ss01qIB5ywGykix1IZieM7ifXd5c1bE4ebcsPKPRTTfDnLwrhxtblbWcYyXxX9Cg8V6Vk+Hs6daUuJ7D0oCjPzZb3LUcZGcsWD+gYHgcTfgKkZZ4YqN4/EpPVLZWTXpZx+ZVUVrOO5Fp8KanUY7fYr1D0akuaeEuQdpQjFP4WWLOMpx5CDyDi2XaOHo/FmcFJWzbp666+LSy+LXVPked3KW2/wB+hQp0ZnTTH5SlFjNkHOV1dlYTHsSzKvPvOg8VGMqi3vJL/Qnf2VyvJe33xP0cZ+bnTEAQBAEAQBAEAQBAEAQBAEAQBAEAQBAEAQBAEAQBAEAQDD+N9WujXUXPp1tVxWRlQQGYVouST8oalScAnLJjHJnc7MpvEuFOM8tr+2rfq09OGjKKry3djLp4sVnSq2jdqUs0zIFVrRYndTUOacZbzqtRCEYAUc+06j7NcYucJWg073aVnZxV9lo27vdt7FPe8Gtftm7t8f8ATlPOsTP9Nh/2zhR7Gxr2pv3X6mjvqfM7P+N9BxnVqu4ArvWyvcD6MCyjI+8j/ZOM1tC9uTT+jPe+hzLDQ9e0txxTqqHP0W1S3/lzmZquDxFJXnCS80ySnF7MjeKrdKlYfVjkHFO3PfLn0Wgr5tx+378S3AxxE55aPrf4bfzX0t9rU8qZUryMH07xWumsatzqLdUQ/wASP4KrUlfyo9uONiBs7MDLucZPHerdnSrwU45VD8PxXbe7S6va+tkuBnVTK7ceJT+Oep13UJ8IoWx6qtVqwHLMody4qGOPK9pcjAPmU+xxs7MoTpVH3zuk3CGm9la/qlZeTRXVkmvD5s9K8B9cbV6Ud8Y1FQRbhx5tyhkt49nQg/rmfNdqYSOHrfu/gd7e9mvR6GqlNyjruaSc0tEAQBAEAQBAEAQBAEAQBAEAQBAEAQBAEAQBAEAQBAOrU6ha0Z7GCogLMxOAoHqTJQhKclGKu3seN21Z49446+Op0EjdXQr40gZVzqbAdpIOd3ocYACjI3HOAPsuzMG8DVS3k149fhX093d8FbUxVZ94unDqQ+gdJ1Iao3aawW6WxRXYr1+YCzHwtu5x82SFI5w44ZcYuxeJoNSUJrLNaqz5fErLhx6rdO55CMtLrb7sd/iPVdJfUDUVWA3BrjdW9L9i5gDgttAKljg5Ab23D1MrwdPtGNJ0prw2VmmsyX52626PY9m6Td0W+vH/AGtoQO1UcWada2pt3/DlmCFGqatWCec8AsMAkcKM46X/AC/E3zPZt5lbNxvdNq+nTXzZN/vImao8Aqmne/U6lBUu5WZQT2mG35kbDbjyoTGSWGcDJnTl2w5VVSpQebrx8mrrrfaye5UqNldss+m9T6dlB8Rc3a8yWMLH1APsvcFeUUHBAQgeoIbOZlrUMdZvJFX3Wij7X1b6pvk1YlGVPn+pX+LunMll+baqjq2e5ULO11ibsoj2MBXWuQWI3/MAOdoA0dn11KELRcsitfSydtWkvE3wWm2ul2RqRs31JnVvBWn02nF9eptULZXTqN4XDrYQjsgA3L5SXAIPHI9iaaHatavV7qUE9G42vo1qr8HrppxJSoxirpmu8PkU9RqVG8lmm7GMBQ3YG6uxRuJwUFoGfZQRnPHIxd6mEk2tVLN/5aNbLjb1uXQ0n6G8nBNAgCAIAgCAIAgCAIAgCAIAgCAIAgCAIAgCAIAgCAIBifHGhfXkUJaFoptpOrXO1nBAfaD6ZCtXgH1L/wCWdvsyrHCJ1ZRvKSeTpwv73vbZLqUVVn04cTEdZ8L6o3pqbLaqRW3lQK5XS1U4sCoWTY2EywBI3kMRnkzuYftDD906MYuV+OnictNdbq70/lVtiiVOV8z/AKG00nhR9Uyay+xqLwtfwqBVcUKpLL3Qw87nJJ9MZxnPM4tTtGGHTw9NZo65nqsz42tsve5cqbl4no+BmOv+AOoC6y3Tdlls5etThXbHmbs3DaMnnBJ9TzOnhO2cE6cYVcya2b3S8466eSKp0J3ujh4Z6DrdJet7VW0tuxalGn73cTgkHzGtc4wNo4yZLG4zC4im6SkpLg5StZ+2Z+ohCcXfbyLfxX0azWshoTUqigBdPdpnWhf8wwRlv6s/2mPAYqGFTVRxbf4oyWby/oTqQc9r+xR9O8D9SB7j01+Q7qqu4lI3g5VylQw2MZwWU5xz6g763a2A+CMnru7N6cVd7ez8iuNGpuRPEHhnv6yxrL3qxUbHFw3XkooL7a+FYHkjtFl4wMcCW4TH91QioxUtbLL8Or011a65rPmeTp3lq/v75Fd4hvutvo01qGtaKaywJU9wpWXe0lTg5xZ7nHm9y00YSFOFKdaDu5N+l3ZLXXl8uFiE221F8C3/AA11tlmo0CFTsrt1g3kg5Hw7EIB64Xc2T/zFH0Eyds0oQpVpJ6tR0/zb+tvkyyg23H1+h7bPiDcIAgCAIAgCAIAgCAIAgCAIAgCAIAgCAIAgCAIAgHVqr1rRnc4VFZmP2AyZOnB1JqEd27HkpKKbZ5Z4/wCpdjVhFt7bWXLvb3rIFTi1eMbcdgHO7d2yPLg5+p7Kod7QzON0o6LnurefxW2te+t9MlaVpFN0vxDq7u7064A6qxrEW2xjlWDF2rbCkkMRtGCFGF9s5218FhqWXGQ+BWdl7X3W2/F78SEZyfge5u6vxIo7aGyuxbyqmyvHNZKhgeTypDKwPuD9RicP+wKzm8sk430fP+mqfXpqWTxkYJXRw0/4j1Fqw9TAMqiz/lPuwTn867eeOePvxZP/AIeqKMsstVt1Vvk76fetK7QjdXXn0LnQ+LKHW92sUJSww2cb1ZAwwvqWzuXH1WYa3ZdeEoRUXeS9mnb22d+pohioNSbeiOnT+MaWrpzZWLbsnaWAWlck5tbOBhR6epPp9pz7JrKc7J5Y8bat9Fxu/ZEVi4NLXV/LzLTS9dosSyxLV7VWd9hO1OBkkE+oGRz6c8ZmOrgq9OUYSj4pbLj99C6FaE03F6IxfiHULrrEfUPVTRUzvpq7rFpe5ghxfbzvSvfsXYPNgknHE7OEhLCxcaacpS0k4q6Sv8K4N2u7vTgiubzvXRcDq6r0/SdQZrKtWKhSltbMKxX3KmUv5WYecBU1HmVflPvgkzoVsTg0oTp3zNPe9ntsttXHRvfzSXkoxnqmYjpviE9O6h3aqmbSKbUpVs80u27ejkDzHAO739PSdytgljMLknK03Zu38SWzXTl6lEZ5J3Wx7l0PrVOspFunsDIeD7Mh/ldfYz4XFYWrhqnd1VZ/XqjfGakrosJnJCAZfxJ4wXTdwVILGpUm05O1GxkVHaCdxGf6eCeM46mD7MlXyubspPTm1z14fXZa2vVOrl2NOJyy0+wBAEAQBAEAQBAEAQBAEAQBAEAQDN+LfEw0iYqek3AglHfDbfsg5JI+4/edXs3s54mV5qSjzS4+ZlxOJ7peFq/UxfUvH11yWJ2kCWIVxk7kJHzK4x9jgj9536HYdKlKM8zun6Po1r98Dnzx05pq2jIB8Z6pk2tbkg1lH9HQrxn/ADBlyCD65z+uhdk4VTzKPO64O/0s9rEHiq1rN+RHp8VWiq2p33LZQtIyflCk4Ofc7Wdf7fSTn2fRdSNSKs1LN53/AN7P35iNWrlcXs1Yz/irWWaxltscNYqhPQKSoZmGfuNxH6Y+k24OjSw0XCmrJu/qTU6kn4zS+Ful6k36bUstFnbFlTsl9bWWBqWVa2YEo1gRgAOSQVz6TkY7EYdUqlBOSvZq8XZeK7fBpX34XvY2U4yupHd4g6/ptXWWHSr22HCMuKjWQW372TcUyT8hyPKMfaOEweIw81Hv4q+6et+Vr2T80JzjNfCUPRem/GJnS3YtUsba7QzbELhU2Mi5s9fMTjH/ALzo4jFPDS/fRuns1xdtb3enTe5nVCM14dC11HgnWKzCwacIi7msNrJWPNgg7lyCMhuccEYzM0e2cLJLLmu+Frv5P08wsHKL3KrpHSrNXc9VOp0oas4zuY9we7V8YfGP9PY5mrEYyGHpxqThKz6beeuhGGGUm1c2yeDNNoqTqNTe12zzFiNqqVcbStKt5sNnghgQD9pwpdrYjFVO6pRy30tx1WuttNOVmbI4enTVzzjVUg2vqdcSd7M6UnyW3ZPG5V/wq/Tn3HC/UfRQk1BUcPwVm90vL+J/b5PO1rmkW/hTqYv7yamwV1Wsrah9v/dVoVXT0AcqWDMvHovH1zlxuGlTyypRu46RX8zd3KXO1r+Z6q0VdTdjdnR2aWxey1lmnWpHFDMzvpUbcAtiLzZXt7i8ZZcgkPsXHB7yFeDzpKTbWZWSk1bZvRO9nrZPVXjd30rR6ctuX393Mz1htVXrE1PSmFpKrXaaW762umSBYNo3Fqu23A4O7Hy5nSw6w88O6OMWXW6zaNJ8t7Wlde19yuWZSzQNP0/8QL2Ui3p2HVQz7b1Ax27rM4I8vlpt4J+n1nLq9jUU7wraN6Xi+cV66yXDnyLlXfFHd1HxNqHrfcq6RV3biHF12AjN5SVCIThAD5vnEhRwFCMlZube2lo7211bfF8NhKpJrkU/g3pDa1huTGipsB3++sdW3cfzJvwSzZJCKPUvNvaOJWFWj/eSW38Ceno7cFtd8MpCnHN5fU9SBnyprEAQBAEAQBAEAQBAEAQBAEAQBAKfxDZrFCnRJW553hyOR9hkc/vN2CjhJXWJbXK32/oUVnVVu7S9TD9Z6r1XdtspK7jlUWpLuPpwGO39Z9DhcL2ZlvCV7cW3H9Pkc6rVxV7NfJP9TOano2qLDfprN7c4FeD+pRB5R9yBOpDF4ZR8M1Zdfze/uZZUqt9Yv2Ov/hnU+ZnodVXglsVjP0BY+Y+2BnmP27DXSU02+Wv029S1U6ijZRt5/f0LPo3gbU38mvsofzWZB/av5v74mXE9s4WhonmfT9diVPC1qm+i6/oTNZ+H9iFsWByM7AlTMzfTcThE/djKaXblKdrxtzu0rfVv2JywdSN9b+V/6L3OjR+E+o6UG6jFRHLJuVw/Kkhk+UZ2rk5HpJVe0ez8S+7nr1s1bfjvx00ZKnTxNNXt8zGdau1TahrsBGLuwNJ2hWY5fawOTlufUzsYejRjSVPdWXxcuF/ToQddN32LvomrSwi3Ua/ZZSdO4dqEr1D8+dEv37nwMg7gcg+nOJz8VSnBd3TpXUrqyk3Fcm1ay9LGinOMtc2xr/F3UGt0znS6tHpQP36arUqYhDg7LFJbGOdn5hnn8s43Z9GNOslWptSfwyab35rRdL8H7mipJtaM8rXqGlHpoST99Q/+1RPq3RxD/vf9K/VmPNHkbXRa/SabS21ak/EWXFS1FL3WVUgKNqC0ttzuyWIY+mBOLUoYmvXjUpLIo/ikopvm7WvtsrF2eEItS16GS1ehS20ulXZrPpX3GtP6l255napOcIZZSzPna3yRhqVo38KJFKFRgBQB6e0Xb3KZOD11LLRdWupYtVaysQgJzk4UhlHPtkDiUVcLSqrLOKa1+ejEKs4u8WR7ep29zeGIsyCzBVy5ByDYCMWEc4LA49p5+z0suTLp66eXL0L4VZ75iO/UNTsZO95WDgjtqPK6spUAcAYewAADG8z39moZlLLqrcXumn+S9kWKu3pc+X2tfY1l9jWOxLEHhATj8g49l4+wllKnCnFQgrJe/uVVas3qaDoWtdrAllrGr1KEW2qx4H+DUfPwAACQP9JixdGEYOUIrNz8Ka9Zbea1+pGlOTlZvT1fyW/qet9K1bOo/gWIgHDWhK2b9Kl5A/XE+KxFKMG/Gm/5bte7/K52qcnJbNeenyLCZS0QBAEAQBAEAQBAEAQBAEAQBAEAQBAEAQBAPjKCMEAj6HkT1NrVAi39Lpdw9lNbOBgFlDED6DPpLoYmtCOWMml0diDpwbu0VfUvCGlvLlq8O+PMpIK4x8q52jjj0muh2tiaNkpaLg+Pm9/mU1MJSndtalJrPw906Unt0G64sdhZxWEHONxH5Rx6ZJIHoJvpdu151FnkoxtrZXv5dX7JFMsFGMfCm352Ojp/4ZVis963NpUgbAAiH6+mWx+wllb/AIim5ru4+Hru/wAl8yEOz/D4pa/Ith+H2jxyth+/cP35/wBP7D7zG+3sXfdexd+w0uvufV/D/RZB2WHk5BsbB+xxz/aH29jLbr2H7BR5P3O6vwNo1KkVHK/Vi4b7Mr5B/tmVvtrFyTTlv0t7NWZ6sFRWtibb4X0bLtOlqwAQMLtIzzww5lEe0sXGWZVH7/aLHhqLVsqK6zwDoiuBW4PHmFjZ4+x45/Sao9u4xO7afSy/r8yp4Gjbb5nVT+HmkAG7usfclyM+vsP2/tJS7fxbell6HiwFLjf3JL+BdCVIFBBx6iyzI+/LYlS7axqd8/yX6EngqNrW+bOPSfBGnozlrXOfexkGPptrIB/ee4ntnEVuCXon9bilg6cOb9f0L3SaGurPbrVSfU+5/c8znVK9Sp8buaYwjHZEmVEhAEAQBAEAQBAEAQBAEAQD4ft6+30gFJ0vqeovrsdK6QUt1FYUu4DGp2TJYL5QSPocfebq9CjSnGLctUnsuKvz1sVxlJo4J4nVqVYVN33ubTigkbhcpO5WccBQAWLY+XBxk4nrwElUacvCo5s38vDTm9rc/cd5p12JXU+ptpUFtyqaQUFrJkGoMQu8g/MgJGTwQOcGVUaEa8slNvNwvx6dHy57HspZdWcOsdZOmtq3oDp3OLLM4NOSqqzD0KFmUE+2cyWHwqrwllfjWy57trzsr9RKeVrkSNdqrUsAStGXt2v6neShQbAMY82/1zxiV0qdOULybTul01vr6WPW2mQbuqahNRp6Wqo3XpexIdyE7QQkDK+bO4c8ekvjh6EqU6qcrRa4LW9+umxHNJNLmWmgtsYMLq1VlYgbWLI64BDAkAg+oI9iPfgzLVjTVnTd01x0afImr8Ss611a/T06i8U1mukMUDOwewKBkkbcLzux65AB95pw2Go1qkKWZ3lvorK/rr1ISk0mydXbfvUNXVsZW8ysxKvjIDKR8pG7nPrge8ocaOVtN3XB21X69CV2UreJ7V0Tatqa+2lliOgdg5CXGklCVwWJGQvGc4zNywFN4hYdSd2k07K2sc2uvzId48uaxZdR6lYmqoorSsi5b23MWBXtBSeAOc7h9PSZaNCnKhOrJvwtbW1vf9CTk1JJEjQaq1rLEtrQBQhrdGLK+SyspyPKysuCOfmH3xXVp01CMoN67p7ra3mmmepu+p0a7rPa1VFJTyW7lZ8/JYVZq0/6gln9l+sspYXPQnUvrHhzWzfpdfPkeOdpJHHqPU7K9VRQiVkXrqG3MWGztBCeAOc7x9PSe0aEJ0J1ZN+Frbje/wCglJqSXM5L1Vk1KUX1qvdVzRYjFlcoMtWwIBVscj1BAPpiePDxlRdWm/htmT3V9n1XDoM1nZnb1XqgpaqtV33XMVqTO0HaNzOzeyqvJOD7D3kKGHdRSm3aMVdv5JebZ7KVrI4a/qTabY14U1M6IzrkdpnIVSyn1QsQNwPBI4xkiVKhGtdU/iSvZ8Ut7dba248+fjll3OvqPWDRqK0sQdiwqvdBP8N3yEDj02sVK7s+pUe8lRwqq0pSi/Etbc0t7eW9uVw5WdnsTDdZ39m1O1sLbstvzkDbtxj3znP7SnLT7rNd3v6Eru5D6/1ltKaWKBqXsRLWzg1BmCizHoRuZAf1l2EwqxCkk7SSuuvG3tcjOeWx3eI+qfCaW24JvNasQudu7AzjPtwCf2kMHh/2itGne13uezlli2Rm6pd8UmnCVZeh7t2X42uibduOfnHP2liw9LuHWu9JW4cm7/I8zPNYm9N1VjmwWoo2ldjIxdLEYZDgkDByGBH2+8prU4RScG9d76NPl9NT2Lb3J0oJCAIAgCAIAgCAIAgCAfCwAyTgD1PoB94tfRAy/hPqdKU3brUz8XryFB3OwN7kFUHmbIIIwDnM6uPw9WVSNov4IeXwrjsiqnJWfmyubpllVtOtsRgPjdRddWBuaqq6oUKzAe6hUZsem5vpNCxEKkJYaL/AknzcXma9dUuenMhlaak+Zc+Lrhdo7KKStluoXt1KpDfPgGwkeiKMkt6cfUiYuz4OniI1amkYO7v04eb2sWVHeNlxJV70NaumsdGJosRkJGWB7YwR9xk4lUVVUHXimvEmn7nrtfKyD4eeyvUfC3bmaiqztWnnvUs1Oxi3867WQ/0595oxahOl39PRSauuUrSv6PdeduBGF08r4H3q+oUdU0ILqCK9cDkgYLCnaD9M4OPrieYeEngqzS4x/wDa/sJPxx9TSTmlpQePXA6bqgSAWqdVycbiRwo+p+06HZSbxlO3Borq/Ay7qvUoHDrsxndkbcD33emJhlCSlltqWXMD03RhtEuopVbLtNqtXa1Yw3dTv25Ur/NsO5D9QMes79aq44h0ajtGcIq+1nlXyvpLpczRXhuuDLTqfUNPbrtC/eQ1mrWHO/ZjctW0MQQVJweD9DMtChWp4atHK73jwvzv5k5Si5R9S06TrtPWj11Wg06cDdYX3KpdnbZvJ8xAxk5z5l9zMtelWnJTnHxS2VtdEle3C/6k4uKVlwKjqulGo6dZqa7P4pI1VZ3+RbK9rVoVztBCqiH75muhUdHFxoyXh+B6a2ejfPdtkJK8My8xf1qm3W9OuFqBDRri2WA2F1oIV8/KeGGD9DEcLVp4avTcXfNHhvZy1XMOacovzLLVr8VqtMauadO1lr2flZijVrUh/N87MSOBtA9TM1N9xQqKfxSSSXS923y2sue5J+KStwOHX6zXrNJqiM1V/EVXH17YtC7bTj8oZQCfYNk8AyWEkp4erQ/E7NdbXuvOzuuewnpJSOPjLGo03w1JD23tUo2kNsQOrNcxHyqqg8n1OAOTPezr0a3fz0UU9+LtZLzb+Wp5U8Ucq4kzW9jUW3aaxkbfSqum4bsbrM/oRwfqODKaffUYRrwTVpaP2JPK24si+HNTb3Xo1GTdp0CmzHF1bN/Dtz9SFIYfzKZbjIU8iq0vhk9uT4r04dGjyDd7PgSeu9m5hprrEBurvTaWAbzBQCB9fcfpK8L3tNd9BPwtP6ns7PwszvUNc1vRr/iPLdXRdp3zxvuXKsVz82QqkY/nP3nRpUYw7Qh3fwuSkukXqvK17ehU3em7kvV6ih+pU77U2fA3AkW7Bk21ELvVhgkAnGfaU04Vo4OeWLv3i4X4PhYk3FzXkXnh++o19rTtuq04rqD5yCVQeUH82AUyeeSR7TDi4VFPPVVpSu7ev566E4NWsuBaTKTEAQBAEAQBAEAQBAEAQBmAIB8VQPQAZ9fvF7g+wBAEAQBAEAQBmAMwBAGYAgCAfFUD0AH6cQ23uD7AEAQBAGYAgCAIAgCAIAgCAIAgCAIAgCAIAgCAIAgCAIAgCAIAgCAIAgCAIAgCAIAgCAIAgCAIAgCAIA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dirty="0" smtClean="0"/>
              <a:t>Great Britain tried to tax Americas and have tyrannical laws which led to American Revolution!</a:t>
            </a:r>
          </a:p>
          <a:p>
            <a:r>
              <a:rPr lang="en-US" dirty="0" smtClean="0"/>
              <a:t>“ War of Ideas”  newspapers, pamphlets, and speeches spread to awaken America to Independence </a:t>
            </a:r>
          </a:p>
          <a:p>
            <a:endParaRPr lang="en-US" dirty="0"/>
          </a:p>
        </p:txBody>
      </p:sp>
      <p:sp>
        <p:nvSpPr>
          <p:cNvPr id="25602" name="AutoShape 2" descr="data:image/jpeg;base64,/9j/4AAQSkZJRgABAQAAAQABAAD/2wCEAAkGBxMTEhUUExQWFhUXGB0bFxgYGB0dHBweHxcYHBseHRocHCggGiAnHB0fIjEhJSkrLi4uHCAzODMsNygtLisBCgoKDg0OGxAQGywmICYsLCwsLC8sLCwsLCwsLCwsLDQsLCwsLCwsLCwsLCwsLCwsLCwsLCwsLCwsLCwsLCwsLP/AABEIAIABiQMBIgACEQEDEQH/xAAcAAACAwEBAQEAAAAAAAAAAAAEBQIDBgcBAAj/xABAEAACAQMDAgMGAwcDAgUFAAABAhEAAyEEEjEFQVFhcQYTIoGRoTKx8AcUQlLB0eEjYvEVkhYzQ3KiCDSCg9L/xAAZAQADAQEBAAAAAAAAAAAAAAABAgMABAX/xAAnEQACAgICAgECBwAAAAAAAAAAAQIRAyESMUFREyJhBDJxgaHR8f/aAAwDAQACEQMRAD8AVafSiIPanOhsTjaDRFrpwPr5UbpNEV7c1wtnpELWjgEAV4emEgzTW3aI7Zqz3niIzSsWxAOnlasGnHcU6a1JGKi+kMjFY1gOnsRzNHWtN4Vfp9Lng0fZ04BimqxXIXKpkRRyJAoq3YAOa9upnxo0LyI7SB2qCrjxq8ivLdoD501bBZ4Eq+vba1YBTpCtgz5NQeyT2+tGBc1IoKNWDkU2LOM9qIFqvrYqyaeNAbKTZBqBtUZAqDJT0LyFzrXpt0W1uvI4paH5EFxXpA8KtAqW2awLKPciZr5kGKLCioMlZoHIWX0MUMdPOYpw6TUQnhU2tjcjP3tJmlPW7iWUNy4QqKPiJwPD5kkjHea03Vr1uzba7dYIiD4mPbtjuSTgAZJMV+ffbr2sua+8AsrYT/y7ZI57s0YLGfMAYHclY47ZpZKRZd1zdQ1dm2wZbLE7U7wqFiT5mIxwJA8Ttk0gCheAOAKx/wCy3SNc6koP/pW7jR4fCLePm9dO1Wi2n64qsu6BHqwDTWpUggfqaFe3grR9u2VPiPTzzRV/TdwJqUlQ6ejLXbRU8H9c1FknMTWi1egJExSmCGII4pkKwG9YjxFV7TimOotzFVrYHBrBFd/T4JqoLTC9pyJWhhY7VggGoSO/yrxhRV3TeHY1QyxWCDbc4olLQ+dTNuvRj/FZoKYFq7P/ADVWwiDRl81TJ7T51l0B0VNe5mK8Jrx7ea+umsGy20Jq73P+37Go2LRiefSrNnr9v70oGdO2QJAyKIUnFRsgntRVseNRGsipr5x2xVmwTxUxakzxQsBUq/KiQ3H0qRSeRUwKKM2egE+FeqSP+K8VaIKSO9OhGyk3DVinPFfXNN4VZbtHxo0zWiYE9qki16tuvVSmXYpJQKls7V6RUkPiKoJZXEGpCpsua+CVjWQVc1aBXyrFTA4pombIA17tofq/U7Gmt+9v3FtpIG4zyeAAMk88eBpD079ofTr933VvUDcZjerIrRzDMAJ9ee1MKadlqopUen9Qs3132Ltu6kxutuGEjkSpOaJK1qNZWFrzbVwWvDWaNZ4BXxWpAV7QNZArQfU9fa09l715wltBLE/kAMsTwAMmjXIAJJAAySeAPGuU+399dXdcBw6W9Oxsrhl3HlwON+2RnIjtJlJzjHseEHLoxXtx7YN1Ntio6W0J91bUzuPZ3IWA0Y5IAJH+4499K5KqEKEAAzjIOSZ7Vp+kW9lwzwBJHaOY+fHyFDhCzzhmu3MntAYGP/yP2A8aX5d6L/B7Nz+xv2ee2movXFKs7C2s+C/ExnvLMB6qa3uo0gnimnStD7qzbSMqon1jP3qd20TNa7dsjaWkZltMJ4xRFhAykfrir79oif7V7olk1R7FToDs2gJU1n+qaba5IGO9a3X2dhkd6Xa2wGXdSO+h0ZUGCfhP1q33fcj7Ufd0gnH2qq5bPhQoIu1Nme1KtZbIOBWha0c4oHU6cnt+vKjRrELz61a8ECf1xV9+wJoa8mIisg2Vhe1UMIkc+FXZqu5Ak0GEoRp/vUWXBqBfPMetfK080RbKLvnVLscYqy9z4UOTEVgth2lulST2ivf+oeX2oe0IOY4qXvB+v+KFGs7fZtCaJSz41RabPFE238q500Mz73Qqy2IqYr1UotC2fP6V7s4qfu6mCeKKQLPLdurVs17bFEA1VREbIi2DUTbiralFPxFsp2V8qVdXlCjWR21O0teXbiopZyFVRJYmAAO5Pao6HVW7yLctsGRuGHft3pkDdF22vgKlFfCnoB5tqQWvq9ogOS/t6u3Lg02ntozBd1547fwJ+b/auM6vTNbxcT4jHJwPl4+fFdn/AGuXyNQoJG73Y92dslASd/fuQMwOPKa5J1WwxaS0lskflU1P6qOn4voUjpn/ANPRffrOfdbbee2+X++3+nlXZ4rn37J/arTXdNa0tq2Uu2ra+8CpCk8M8jmTBJOZb1NdCinRCSpngFfRXtcd9pf2r6q1r7ljT27DWrb7PjBliDDHf7wKomYMR60QJWdhivjXN0/bDph7sXLNwMw+P3b27iqe4DBhu8eBTz2x6wlzRxZYMt1VbdAKFDByGIncO3/FTnNRVseOOTdFHtZ1p7ltk0wDgQScEXAP4QeImPWIkTNcvs39Vdve8RHknEW9+2MRBU7ftEUXc6qtpSA11XJn4WUW+34UWBx61UvXbrYS/tJ7sYETIkiY+QrhuTbbO6MOKpAet6Hql97cNl1QfidiAQBgsVkH08JrQ+xHs8t/WIQP9LTwzn/ccon1gnyBrJdZXUMre9YMDHFzeO3Amft40/6B7evpbC2bS2lMy7MHYsx5YnHYAQOABzVYp9v+ATbqkdzArwp5VzPpP7QdXduJbVLDlmC/CH7kDxx6xArpzV0RkmjinBw7FPUrUdqX23IzHrT7VWpWll21500dgI6kF09P7UMibhGKM06iY5qL29reVGt2w2Km0me1Q1OjkCjdQpBiokECjSDsQam3txQl20WGKP6hbk4maC2EDmpt7GFV3SMWzQWqtnimrMRPpz+ppfq5ORmeRFCzCkIe5qm4oyaLNkkZ7UFeMY+9bQQW8wxjP+ahYbt+dWOcfnU9Gw8Kxiq6s9vtVBQYxR98/WhdQmO1YwMEE96ljz+39q8Aipe7Pgfr/isBnXb3XbS23uZO0xtkBpBAMeIEjNG9J65bvHah+IKGYHtuzHnFcwu60OAGVZPBXnI8qIsko4ZC1uR/MfE9xmIrnUaKs66LmM1ctwYxWH0/XLvDBfUmJ9DxRGl640f6oII/iAle3h+uKdx9EzbIQYq5iKyum6up4YH9edHW9fPeqRQrHYIqwMKQrrh3YVbb1Yn8S+kx/WnSYo7JqSrSptQe2amt8/WjQBqIoXXa+1YQ3LrhFHJP5Adz5CgNd1IWrbXLjBbaiWY8Af19O9cV9t/bJ9XcQgNbsqCbQIy8wN7A4gxj09aWWuhoRvvo6FZL9ZuEsxt9PttGxSQ95gAYbuqgESPPGcjfaVURVRFCqohVUQABwAOwrC/s1vodChthxLE3CwyzmNxnw4Uela6280ccfJsj3XgZ7hXoag91WJcq3EjYTNA9Y6qmntG45wMD1/Wav95XMfb/AK17649pCBbs8ueJIbcSTwBjNJkfFFMceUqEx682oZTrH98tpTvCqrAgghXJQxbYMRzAk45IHN9fqw9xnzk/Qdh8hA47Ux1nVECG1aZyrQXhY3ET+IkjA8PTmJpONUpPxjHY96lBPs6nXV/0PPZXr1zTOxtXTZ3Kf4sEkRwRtJHaROOad+zn7T9bpQ6sf3hWfdN4szZx8JDTB8IOeKxtzSiAUbdPY/0Naf8AZJ1a1Z6gi3kQ+8GxHYZtv/CQe278E+JEHmWVPoE7iqkjtXtHrdcenhrFoLqnChwGH+iG/wDMcSRuKjgdiZzGeQdT0qm3st8t8WTmSZgxySOWJM/U1sfbb9obWbotad7TKV+IxuMzHM7YjtFcvu61t0pcLKZ3D1EZMSeaTInKuI34eop8vIBoNGLl5FclF3AOeIWc/bvXTOq3rJ2+4uKSF4ODA4juPCOKwtvqaLhbUucbmJJ57IvPzJ9KddO6zfsJuCBd4Ih9oAOPiA5B+WRjzqOZSlRfHGG6Yx1FxQpV/du54UyAP/cY58tvPelq6N1JPubNyf5FLEE+RwPWO9FarqVu6oN78a+Esp7mQIYc8T2oVOqwQEKhf9pYSO3wuYqSTQzBTp1APxuhn8IVTGeOQflXy6iMObdwR/EPi8O4/vTkaz+bT3GjPxlIj5H9d6qf2kUsdlm0jRAAQGPoING36Ae+yrAam29oKjqwMs0Io4aZxxOAZzXWn9stILmwOzHxVSR/c/IGuQ2LpJLOxYdwB9AO3yFb7pXsuxVWdvdlhlFQbvQkfrzqkHN6iiOaMO5G8t31ZQwMg8f8UuvkTUNEgtoLYOFHeqb18bomD+c/n3+hrujGls4f0LEwcVO81UXboVWbGASfkCaptsdokyYE/QTTuKsyJ3LtfakCPOhZEwTkZifp8sH71JoipfYYWavE0qe55UX1vW+7UsF3kfwggE58T4ZNAdH1Z1O5Rb2upypOYjmYHefp51CWmVSdWB6ny5rJ9a6z8UKcDzx9jmtz1DSWwYZ5MxCkALMwSW/x4+R5Z1nRi1d2gkrA2k9weDg8R38jSxkpMdRpWM9J1HcRnnx/vRrLJHnSnWaX3QHGeyk+Hif1NS6X1LaCGRtwiSzAiCJ5MdhPftTfdGaQyvwOYqFpT/mvuo3d2na4BgqSARn1/rQGj6zCKAgfA3Se8cSO9FCUMliDu/Xzqg6UmmOn+NQdu3APpVV5YgTk8SaJvICumE1fPn+vrXgtmfP5/nUv3Q+VK2ahpa6QA4lWHg6nOccHB/Oveo9Pun4Qdw7Rj7TNalrtp2EK33Pn2Sp2fdlQV2gwGJEtBPAIOJ7fSk5o2xH0gNIUwD3DeQ8Ix2+/hV623S4TIKsZwePCAfCm3vLBwYDcSSFBzklQceHyq0taUyhOf5bhEeUA/Pmh8i9GEegRkJ2D3inOJkc8AxTAr3NpxnkoY+v9aOs60HALCP5mJ58JNSFwAkncSeSciZiVwMQBW+R+EBg400QVLA+EN45wwouzpXIyx9SPvkCaJt3QVO92kYKgfCRgAiRn7Yq1F42Z82B8fA44orIxHQNYS4uFb5iI+k1PWdTexba7cdFRRJLD6CAZJNVa3V2rKNcuMVVQdzKxAOBEKG5LTiuae2PVL18W715WSy0/u1szBAj43k5J59M8cmM2xowsZarrq666tzWME0qGbemEg3CP4n8vAf0yUn7U+tWtRdse5C7bdsyVxMmAOBgBceppRqFuoAVYfHk4KwfMT9POlmvzBPIEHw8o/L5VSDbfY+SCS6O9fs81G/p2nYKfhUqdsRKkjxniK1C8TH1/5rm37Met6exohbuXwrm4zFDu+EYA77RxPzrdaPqlp/wXgxPdXYmO5jaQPtRWZx0SnifdMZpuqexxxQZ1yAkG5EDEsfPtz/xVul1KMCQ4MDzifUt/QVX5mS4kerap7Vi5cUDcqkruOC38IJGY3QK4R1W89yEuL7sZJEFkJnHET5eHzrov7W+rAaRbSsd7OGV1usothB8RZgczO0JGZJiVrkt3qd3bDEMf5mX4vqImfAzHrU8jczowNQ2Q6n0FkQt8JMAgKfxAiZ2kQsDP4iYg9wazpcmBFaPqVy5eGU2sQuCIGFVRE8YHHnSW7dZT8QIPpijjbrZsqV2j1LjJxweR2/waLWHYN+FhkEeIyD60uUliAKIsOQa00UwytU+izVEm48mCWJgD+Yz8hmjOl9MvXZ2FQo5ZpjPoOat0GkGouKoVmcggKME8nme3Nbvp/Tr6WgrbkuAt8AC7B8R/lBOfMmozy8V9x1iXL7GSsdN/dwX94jXIgAMZE9wSAB86BupdYn48zn8UDPEkAHw57VsL9m4FYAW2UnMgD5QPrnxpPqdKTC6hzYSSfeXLbw0yYEKFJk8zxMTFTjO3ZRpKJnbrFG+FyYOTP5VurPTXu2l3q8tBUQMk54mTPkDXPdTbTd/pszL2J7+flWs9kHFrUWrvvtwVlhpPwQRh1YAoNuNwle3nVMsNJkseXtB69C1G7a9q9cAOAbdyPuogRTzp/sPqbpG9RbQfwyFA45UZk10+fern3d1eQdxIkSMGD9vGg9R0UOMJtnOGI7eaR/Wk4ivOxZ0v2csadgT8VxQIkcSYBVexJwDz4c051upFu3vInGBxM+BIrI66y4uMii4zW+YBOO3AwCao1w1W1QbTiFkkgzxkjvgZFVjlcVSRJw5O2zTa7riJsK/FuVj6QDE47sNvlzS3pHVPfXzccBBs2TjaCDuGT3Mv6BayrudoBwN0SWXuJC8+OfrVLaoq0ErIAIG4HE5J+RP0ND5ZXY6xR6Nv1fXW1saqWy25VAzn3AH0xM+VD67r6NaVtN8RfCyIzMYBjcfsMZ7HD/8AWnZ7yAgqSx/CMklgIgYyCe1XWVdQlwNCniCOMyBzzPas8zGjgRpv34Kkq4ZhJYxlmAyT3gkQCe0eVG6e67KskFmUGBiMDcSZMZMVhb+rdXChuYM4MAHPfEiOR2pt0/rFxXFt4hl+E7SW5n4jHcHvxtAqfJjPGDe1KPdchWwk4g9gJI8TR/slftqWDKEbaF3d9oHfwJYckdgOwkPUurAksA3fx5xjvxRV0L+7WicPmGH4wCx2gRzj+GI+lTnIpWqM57YdVe3cX3RABBYjmdxbnx+GM+IpN1XqP71aRdm64qklozA7T4R4+NS6kGutbgSx3ZxxOMfU/WhNSSoKoZHBI5M+NUglS9mZQNYXQK2ds5PeQBUNXriioSgOImPDAk+MAfepaDRl3jymSYAAiSTTIjTqTLM5MjAAUdp53Hg+Hj3qlpMTi2tF+j6q7L7u6hDCMbTlTtj8xj/NZnqdg2bzKMDkeh/zTa7bW7gXC8DAaB8gN39APvQGs0hO1ROJAECeZMx500WrEnB0MdBqbjBXa5KwZU8cxn6frEi9UuO9yV/FHbsBPlgRXnT2b3RSFMNI+H4oMyJ7ifzqFy5+JDiYEjy8fXE+greQVqxhoNWswsNHhJHmfE0f+8+X2NZzQ2Al5N7QNwlo7Txjx48K3+wfpP8ANJOl0ZJvsb6fec27YACzuYttXA5VT8R9Y8ajpQ5C2y1vakBSqfiG0EFj8UyTmQO9SGsVTvQbn4hd6wIjJaQRxgVMa12MnTocARujiSOE8T5cVFIVyLrauwC+6EgkFnKTwIxMkeBjvV1rTw8MtsQRI2wMicwuKXpp7lxgAWtyANofGARyYgQKLt9GkAtqCRmYZjxz/DB+Ro8RXIa6fTsTINvImAI4ORtifA9pBqY3o3/mBQYwcD6EUp92iNBe4REjaTnjAkgz5R25otrVvuC22JJXcV8iZJx5xzRjEVsONxiJW6vPGZnw549Kq651lNPa95cQMMDJ9ex57YHNDajqeksWzcckLHYAyw4AAiSeOcZ9aUaP2au64fvGr+BGB9xYDRtBxuPEsfD+0U7iaFdvoyt72otX9Uj6m2fcqfgsoVCjIlnkHce+3v8Anqr/AO0DThG2pcfMKGKCZiSYGIB7TNYP2o9lL2kh2hrTGA6jg9gw7SO9JLH4wxGAMeEyfLMc/IUfjRW0y/V6zeTHwqT+GSY8txy0cZ9aVuQ0RgTx85q/UXlkkdz9B/Unn7UNa7D1qsVQuTI5M0trp06Vb4ZP/MKBNpLSIMrAO4Qc+Hzph7IdZWxqVNzcQfhkDAnEwpDCO55FY7V3S0LLFRwnaTkmPEiPoPCik00YbuOCYE0jgvJVZJtcV0d16lrrqWLr2nYuqFhba4JMZMA5OJPn96u9kvaBdYim3duM4VTcXEoSPAgyJ7j7VyX2Y9o7li1ftXl99bZSq7yzFZwwGcqQePEdpNE9A6n+7XF1Vq23ubbIt5lJyrHgk8SV+vcSKW2hFi5Rb/00P7WAW1Ni0BduOlouoIB/G5AI2jt7s/8AcK5rqbLW3YXAQVI+GCCO/BzNbzr/ALVu14l7BRWEAEMZUElTBEH4jugnv51m9ZrLTqSy/GT8MErsUAAKIJBAyeIEwOKKm/QVBJELd8GTiT9/v/SoX0BGVnx4/vmgkaDiQPSD9iaMuAkfDk+dLVFVKwVdGFm4FlVBJ/ER/cYk5PagmUNBGAf19v6VqNJrFWzcKqCu6du4y0QkE55kjjsaQG1BOAA2QBxnNOm2CFXXhlnRnIuL8RUgwWHKg4n6V1e/1JPdgi6QoG1FGQApEs2Ygjbz4kVyDUXoEDyk+MdvQV5c6g26DxyB68/r0qcsXPY05pOjpg9rLUgj3bMuC4Tb34BBJ+ayPTul9ovaj94Qocz3Mj5x9fHnk1kNLqxuAYbQe/MetPb1hVUARB7+P0pHijFpgUrRntVotvxLx4c1qfZXovwm8zGBuAHh8OZBHaZx/wAge4ie4gT5g4H9fpWn6SuzRsZkiSQfAkD+nPhTZMj40KsaTs6L03pGnuWrdzaVLoCzAiC22DJjMkc80T/4dtKZClpmBvIA8PA0m9juvWrVn3ZeBu+Hd4HzEjtMjHNasO5z8DeGTAz38q0ZJo55ppmF9p+vWNC2wJ7y4y7im5ggEsBLBpbvAjx+eWs/tGYll2WUVoGFcnPOTcPrAjith+0j2IGtAuLdtpqVWAGeFdQSQsH8MT+L/dkcRxj3ur0F7+OxdGD5icxyrL5iR51dRUlS7BGSi7aHvtF7RXLqtZt2byqcRtyTIM/CoKkiDtM/w5AEVlzq7yXVuPu94ZB3csCNsR6Y+lbTWdUu++/eLdx0vkHedwKEHhSsQRGIx485pToNEmq1fvNZdFpFG4wAgABkIuDkkye5kmZoY3FRLZYT5DLo+nu3d9xSi2lBN1mO0ScxgEnO7C8T55r196fdWVuC6m/fI3fwgiIYA4JOe8TjNH3tXobemNhbl1wrs7EJyW4MGAQABEec1mP3m0LhId1CwLYKye5JYiYMnsCP6yStleXsf63T3AZFtjMYIP6GaB1GtFuWFxluKIgbjAYcEgETkYmccSKs0d218T+/VFAnJK4zKgg+kDnPiMr9F08Xtz3bvuLDGSoHxPnGIgDwkE5mBNMqrYG2nrbFt7rN0vCk9+ZJzzWhGsb90FtySwubpzO0rEH5j7ms3rrYt3SbF1oBiWILY8RAkY4IpzY6jvUB3AMxm2kfQKT49u/ajOKpUCEpOT5H2geSuTAkfr7VXfsFSAMk5KxketOtJ0y7I2BGGCHVUAM/7oEQRzjihdVpLtvczIZA3NgmFySWjgdh/ipqSvRRi60zfEMDeNstgDIMnHEig+r9K92kZZsENEYjw5J8Z4r1725RPYTj6/048vMVTqHZgDJBGCNxHp5T41VJ2S5ppoU2rjTgnmtXfsuNjMIcD4lKkHifCGxWeuFv4pYDPxZ+jDNNtFd946lgwuMcsTMgx9wf1immvIuOS6CrQyXBhiOCMHOeOKACmSTzT39zCiFYg9pPPelxsmCQDGB/fPrSplJIoWQMjcn1I/xUtieB/wC7/FMtH0i6zqiyHM9+3rTP/wAG6j+Q/wDev/8AVa0I2bdun2nwgO+JB/mHfvj5V6thVKhztLSFBA7RyZxz9vqw/wClyo3kLjvPgfAEAc80j6zedxBWVMqrMCZGJInuftUmiC2Ml01sgEucxtMds9gZXM+vaof9JMwLjAAwckgH/wB0Y/pFK+l21tIrXbZcHcIDZMc8jzwPKtQSSNysPdEfi2jIE8xkweQfPmsZibXac2gS7MVgzEHyxjx79qGvdUFm1v8Ae7baj4gi7Sx7LE/E2COfoATRr9Qt2A3vLjlVUsd0QMZjz7RicCqOl9DfUsNXqlCgQbGnnaVU8O3i5+2PKGVGr2LOnaX94ujU6wEAE+5068IOzPP4m4z+WAG/WOqWrFhrm9kRclGGZJAAXuScY+dGanUaXTib3+mvYuWI+UTPyBOa5x7ee1djVI9i1ahVcMl0N+LbPKFQQCCcdjFMo2bbNKf2iaC8DbvWrgV8NuRWU+q7sfekH7SLunu2tNd01y2yJuQovwlQdhHwEAhQVImOWFYTQWS7BcCM/FxiPDk+VGXbzBT8Mg8OSZ9OSoHlFM1sZJUK7zAEQCZOB6edHaPS6i6dqDd/tCgr/wDLBOPGaE1zQo2xP07TxWp6Tq2hfdsiAQVKrOADMg9605NKx8UbbVijU6i8yrbK25t8MiBbkfynvAM48fQVo+m9ItmwtzUXzbJG4CJhfMTJ5EiMEgZ5rPau2L2uubT+Jh3EzChjMepI9ap6xqv9UhSQgELk8Dv82E48B4Vtukv1Dajb/YP1es043W/xQ0AgsAR2Ybj9iOa6VcUaPpenbT28XdhffyS6BizYiSQPTEQBXGbKBj8WfX7Z71p9Z7aat7Bt3LguqpBCsFjBjsAeD41pw5KhFLdk+oaq7fuS5yTAA9cCl/V9G1m6bVxWFxQCysCDkBhzzgihrXUnvsttbYliAAgJYkcbR4zWr6V0Btc93TXy1nV2kDWTcBBIklkcHMEEMP5fiORIKceHY/NSMaNXnAoqxd3Arw2ceI8v7UNqV2ErcUqykgiMyDB9CDINV+82kMO3zxT0mC3F7GfQ7aPrGLMqKls5biYkfPdihGJULPYQR6H/AIo617klmtKyh8kNyDJ4yccRml5ufiB8cfYH8qHkK0iKad71wJbUsx4AiT3PfnFR/wCl3Dd2RLgTG4DAknJIHbjnmi+m2Ge/bKFgwMypAII+KQTxABM+VV9T6ldvXHe4VDEndtACxAGAO20AD0qsKeiUrWwa25RviGPAEH5yMGnPQwYuKJKQpBiQsttiO0kgUifUltpxjAH+3J/tWn6TcuWlUukWbgKnEEicwYzBM+XrSZlSHxSsOt290BYyIBA8eZwPX5U36iotIoXIn4uCYA+cZIz2iqOnaXYSTtK8KwmCI/F5Y7VZbf3lwkcSQJ8B/fw9K4n2dIg6wl6z8VliFByAMAnAYSMqwI9Jg9q6Lr+uPptBpSzlbr2s7YLgBcAcyZxJ4+xzraYZQgRGPQ8r6f38hS3rusa2ti4slrL48IwTjjMc0/LlSJuOwC9fuXCbrC6V77oE8cAAT9PDilvWeqrfi2JW2DIn4hOe0EiQTx41rNVrlvBXDqVYtwIPaFM8EGZisHbuoL77uJkEGM/rNPi2266HyLSXsY6S7tO6SDHj3n7+v+aK6L0z3zMjHuDxySzGI78Hw+cVn+oOA34g3lHHbP07U79h+uJpbzM4HxLCtn4SJI+HJMnE9hMcmqThLg2gfMlLjQ41/QLmmssX93AJ2gNLbc/ixBOROTx60k0nSNyq7rtDZkmCZ8B/X86f9e6vpxpk+E3XLQzEGFj4oMwSDExx49hSS51u3d25Ijndx9uT5VKHOhm43TNP7PWNKly2VtgYYOXh90qRO6QV9AIpfq7VtLnu7SACCVXggxjg4wO/HjQFzWW//TkKMAHk+JP5x2mpE2nZWcsuNpIP05Bmk4u7ZTVaFz9OCFWdWdmJLRhVycFjy3rAE96quWw2AqHjG2Po4qzW6AgljJ869tXAB6eNXvyTrwOfY7qtxLi2CcEwockbGPn5jHf0rTe2Wn91odQRcaWEPP8AEWYKRu5PIGfpWJ0RDXFMkODKnvPb1zR3XdcRpmsvEswLEkkgDgR2yBU6XIScW0ZKzchYySc48e39v+Kr99kfkM/XsZJ+1SVDHBC+J5P9h9flVgABjtyf1+u1dWjm2DsCWmF8x5/rwxR9m3cjcG4EjA7eGJ5qtbXw55P2zT7Sbe0Eenp4+UUsnQ0R+nssf3cXlue9EAnbjHcjnH354iKY6H2fHuTvUgsdygZHA5z+vLFR9hephDdsFhsPxAE4mcjxHbyrXWup2oyyyOwKx/aobsZyZiOmgpqyt5hKrEjMzEfiPMePM1of/wBf/wAU/tV+tv6eSzMs9zIBgeGZPrFC/wDiWx4r/wBrUG7FbIrrrjNFrKk/hkzHcz2x3FMtNodqmbsg/wAJUyczxJHzmvNN09LR3EwYODENzyFggEf0qNh3uEGNm3IjAWMjJ9earRI81WheAluFUNu2lRO6MmQROPt6UQUdLbh32KROVAXHOeMDxxipWXuFoQgrnggFomJ75PYYpZ7UF7iqrK/uw03VTBIEQDjIznjtS0FAC6c625+8MCtkMTp0Iy5BP+q4799o9T4zqtAdq7bjCT+BmJMYgif5Zn0J86r0vUjCkITZ2jaIAExj4T2j6R6ig+v+0h02nvOGBZ5WypElHPMGMqoz3GBW47GbvRzH9ofV2valkkbLJKKVJIJkbzJn+IR6KKyNwd6N0ulLsltB8TEKJOOe5PA86de3uit2b6WrTK6JYtDcIyQbgYmBycE+tWWtGZlkMZByKvZwTgQSMgd/Qf0qwaNHja21vA8f4qF/TsvMTTaNxaII+WgCSIkjgdwPWP1mq9LcdCQrRPlOfnwav0+n3DJioaNC77FEtugeeYoG9B/SrZtWnvGJb/TSec/jaT/tx6k0NrkLbWKnao2yAMDtwaN6o3x7EMraG0f7j/E3zNeWXeQdoP28ORSp+RuK/KKEtfyn61rOre0dy504aS4g+FlK3VP4tpOGxk5MEEcUlNgAwseREH/j5UV1X4bAWO4GCCfEz+u9Fy2hoYk4yb8EPYa8Less3G4Rixg+CtHbxitx7Ue0tnUXbVy2rW71s/DdDCYkmCI4nj6VhOhLvLD8MLhomCSIxPhNWavQXFMiGH8ymSfOOftSz3KhIqkmhr7bNp9QyahITUN/9wpMByAoDLmAfEY5+uU1SYCjJJjnEDv9Pzpo9ouhYbgts/6hjiY5nPagdMZaSe3wz4f5opUg349hnTZ2iew28eAxn0qOoX4lgeXNEadwAYPkR+RoZ7pBBic5A5ijCLkw5JKKo+0+t2OMfiUrj1H5xx5191R7TlWWFzD9sHy8Rz9aoBWScyGlPnE1C7Ykk5OYAmSTmPlircFytEuT40fXbK7/APTaQMA/18pzTZHZIgkgfwMZX6Zg+fNLbVsW/iaJ8B2qy3rmaYH1j86zVhVI0lnrG6Q4gRzMiY7yOOKZ2GAj1n5/2rHXQwUEgHORyI9B5/nWl02uU21YEAHEeeJ+nauPLjS6L45t9jfW3QNk85BPfI/wKCuOpZi1zYqjAH4nYAcDuBIn86HvuGj4lxwJM/cClmr6jaKumxS7Ebbm4yBIO1RMQY5In4jUowKpq0B6nTsN/u3YB8sJiZ/9sCkLWgD5eY7z9qeLdZRPI869S2rgzuEiDkGrxm49lMn4eE/y6Yv0622xy/bdMH5cUVptVtIIO0g9sdh4VJelqDuEwDx/yJq26RtCsqn48E88ceU0JSUno0YSxq2kWprtrB1YAgcjBP0g1Xf0b3wYDMR3VS35Dw7GgnVASYb3R4Kng8QZrUeyurv2wUtXoQ/FuIBC8yRPqPoKWX0q0C4z1RlS72W23AR6iPzzRnvQywcAjP8AceYph1TV+/INwAkCNoPmc+C0u1PTwq71YQMlN0j/ACf16smn32Tpx62gPS6gqSpJnsR9uexo1rTxJRCfI5+nFUPpwSLgkgjPiCI+3+av0a3L7rbVoHLGBhRyT/jv60X7FT8B3T9Wu1b7FVRDgMQC7eGSMDv9PGPOs+0A1CFFAEmSVGIBGPhUY45qnrxbclq2ibLYBVmiSZ3N6ywzjPzFBaS2yuXY7jxxjnMeUDsBz9VUU/qM5SugWIHyj61bZsbiP13phrUUwyjPlU9FpgWgtGMCPXjj86py0TePZd0bpfvbm1htB/DuIG5hwM8D6ZgUd7T9JuWAu5CofA8BHaQYHHHlXtvpt1mC213mZBBA2+ZniK1Xtnb95pzMmCslZMYPxNE8ER8x2pOWxnDVIz37POkC7ccuPgURngknAMdsflTzrvSgNxACkEDbI2yQSIjjj9dqvYJNtp/d/E5YDxAB4MDkn6CKcaiyikb2LEnK+6kHy3N3E1OTt2LxrRnl6USrBjDlZQKQVGRz45xziKH/AOl3fD7H+1bA6FG+PjMnMNj/AGkgACIjyq3/AE/5j+vnQTYr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4" name="Picture 4" descr="http://cdn.history.com/sites/2/2013/11/American-Revolution-Hero-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648200"/>
            <a:ext cx="6061423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399032"/>
          </a:xfrm>
        </p:spPr>
        <p:txBody>
          <a:bodyPr/>
          <a:lstStyle/>
          <a:p>
            <a:r>
              <a:rPr lang="en-US" dirty="0" smtClean="0"/>
              <a:t>Enlightenment Writing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Persuasive: Full of Rhetoric and rhetorical devices </a:t>
            </a:r>
          </a:p>
          <a:p>
            <a:r>
              <a:rPr lang="en-US" dirty="0" smtClean="0"/>
              <a:t>Usually meant to be given as a speech/ pamphlets in American Revolution</a:t>
            </a:r>
          </a:p>
          <a:p>
            <a:r>
              <a:rPr lang="en-US" dirty="0" smtClean="0"/>
              <a:t>Sought to inspire others to join the cause and break up with England</a:t>
            </a:r>
            <a:endParaRPr lang="en-US" dirty="0"/>
          </a:p>
        </p:txBody>
      </p:sp>
      <p:sp>
        <p:nvSpPr>
          <p:cNvPr id="26626" name="AutoShape 2" descr="http://c85c7a.medialib.glogster.com/media/31/31e27ad32bcfedc6163798eae5581e273d8f203f78da2c4f330acf7812de5ce0/english-american-fla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http://c85c7a.medialib.glogster.com/media/31/31e27ad32bcfedc6163798eae5581e273d8f203f78da2c4f330acf7812de5ce0/english-american-fla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0" name="Picture 6" descr="http://data3.whicdn.com/images/28342736/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4419600"/>
            <a:ext cx="47625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Enlightenment  =Smart Parents of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helped to ensure religious freedom</a:t>
            </a:r>
          </a:p>
          <a:p>
            <a:r>
              <a:rPr lang="en-US" dirty="0" smtClean="0"/>
              <a:t>Set up modern day democracy and elections</a:t>
            </a:r>
          </a:p>
          <a:p>
            <a:r>
              <a:rPr lang="en-US" dirty="0" smtClean="0"/>
              <a:t>Challenged to have people use ideas and thoughts rather than blind faith!</a:t>
            </a:r>
            <a:endParaRPr lang="en-US" dirty="0"/>
          </a:p>
        </p:txBody>
      </p:sp>
      <p:sp>
        <p:nvSpPr>
          <p:cNvPr id="24578" name="AutoShape 2" descr="data:image/jpeg;base64,/9j/4AAQSkZJRgABAQAAAQABAAD/2wCEAAkGBxQSEhUUEhQUFBUVFRUVFRQXFRQUFRUWFhQXFhQUFRQYHCggGBolHBQUITEhJSkrLi4uFx8zODMsNygtLisBCgoKDg0OGhAQGywkHyQtLCwsLSwsLCwsLCwsLCwsLC8sLCwsLCwsLCwsLCwsLCwsLCwsLCwsLCwsLCwsLCwsLP/AABEIALcBEwMBIgACEQEDEQH/xAAcAAABBQEBAQAAAAAAAAAAAAADAAIEBQYBBwj/xABCEAABAwEFBQUGAgkEAQUAAAABAAIRAwQFEiExBkFRYXETIoGRoQcyUrHB0ULwFBUjU2JykqLhJEOC8ZMWM7LS4v/EABoBAAIDAQEAAAAAAAAAAAAAAAEDAAIEBQb/xAApEQACAgICAQMDBAMAAAAAAAAAAQIRAyESMRMEQVEiQvAjMkORFGHh/9oADAMBAAIRAxEAPwDAtsieLNnuVMKlfgfJOa+0cD5JYyy8bZEVtk6KjH6RwPkuj9J+E+ShLL4WQJ4sY4rOOtdVphxg8F0Xg/4kKDZpBYwtbsDUNOo4A5GMl51YrwM95y32wtFz6he0S2IlVmnRaDVnprLQUZtZRadEo7aRVE2XdBTUT2OyQ+zVXtLfTbFZ3VXQXe7TZ8bzoOgzJ5ApisoyJtdtjRsDYdNSs4S2k0gGNMT3HJjdc9TBgGF49fW1drtzjjqFrP3bC4UwOED3upVVe1vdXqOqVH4nvMudrP2G6NwCfZxhbnGZH5KJU523Z6Ak8T9ArGwXq9+QeJ4EEHwd/hVVqdiefopFms866jQ/5+hRRDf7ObdV6Dg2sXVae8OMvaOLH7+h9NV6pZLS2qxr6ZDmuEtI3hfPFOoZgyeB3rfezC/C2qbM892oC5k7ngSQORaCeoUYEenpLqSBBqkUvdQCj0dFaPYJDWLpcuALyn2k7cNfNmstSW59s9v4j+7Dhu4xrpxmN0RKy+2l9oFloYmMd21QGC1shoPOpEeUrKf+u7RUlwZSY3xcfMn6LE2Oyh2bu60Z/nNFtdoxDCwQ31PVLYxaLsba2vESHNcJ93CMvr6rT3HtY2rArNwkmA8e4TwdObD1y5rAWGlgzObd43jpxCsBWa33dDqNxG4/ZBosmeoVqZOhgcvugig0c+ZzUHYW0m0B1Eu7zM2zvbOngtWbldxCpxk+gOSXZSQhwtCy5XRq1QqtiIMZKyjL3IpIrHNUSuro2PiVFtFFo0CsosfhpsonPSViQUkeJr8aMSy56vwtUyhclU/hatXSpDgptGkqWznUjKUrkq8Goh2eqn4fJbBjEYMRAec2z2bms7E55HRMpeycHWo5ep0wi0wmIozy4eyNv7163ux+zjbFS7MEuzmTqroI9NGgWMwrsLqSqEaQvDPaltILRaDSYZp0ZYI0c7/cd0kR0HNerbc3q6y2GvVZOINDWxuc8hgd4Yp8F863PZXV6zGDV5ieA1J9ChYSTdl3OruhrT6rVt2QdhknwWluqzULO1tMOY08yJJ4nmrp9ORkkTm/Y1Y8Ufc8jvG7X0nGRIRGPBpy3Ua8Y+4W9vawhzTksHWomi8jcSB4K+PJemUy4uO0Do5gz4/QhOsN5upva9uT6bw4HmDiHhIlRn1oBA5jyOXoq4VM/wA7vyU5szI+prrtAr0adVvu1GNeOUiY8NPBSuyWO9kNvNSw4CZNKo5o/lIDx6uK26KVoq3sAaKewRkiKPbbS2mx9R3usa57jyaCT6BGqJdmG9qW1Js9P9HpGKlVpxunOnTORjgXZjpPJePiz5gR/wBo153k+1Wh9Wpm57i4jcM+63oBA8EGlXyPEZ+X5KXdjEqHOpuM65AGPz0Uy7WNc2Tr+dFGFtkyNYjrGrfL/wCJTaNowH+F2fL/AAgEm1qmUDdp9kCkd3l8yPmjgB30I39UG1HDB4HUfNTsJotlLwNGqyoPwO7wH4m8PESF7k14cARmCJB4giQvn67j3stHCR0P2+gXqOz21VKnZmNrOIc2W5NcZA00HDLwRi6KzVqzZ09FU2gZlMuvaizVnCmx/fMw0tc0mBJiQoFqvhge5u8OIPmruSopFOw72qstQzVmaohR6juSFmjFPgyrwcikpjieCSrY7/JfwNZSUqkxFZYyjssilGWwLWZooajNsyeKCNFbGsaiMantprraasCxIjSm4EixEA3GFzGE4UwkaYVaDZm/aBZTWsFdjdcIcBxwOD4/tXmvs+uwQKpbE0hhPV7gT/b6r2q00AWkcQV5L7OnuNm78QHGmyPgpgDPxLh4JWTSH4acgtuvCnjdSq4GARBfk1wPAkQlcdqaKhp03Ym6gB2Jv/E7umiu7dZKTx3wE/Z64abamNoGY9EnvRp2tgbztDaYOISeGQPqVgdonFwxCm5rZGctO/fBWt20uis6oKjIMHQyQeRH2WbvOx16rYFFzO7mQ4PaSMxG/Ub1aKplJu1RlC05nn8x/hQnuIcMjEkE7s8wrp1ncGBuFzSSNWkaYp1/mCjX6W0wyg0yWwXnfMSZ8TpuACcnszcdWeo+xC1Qy0Uyc8THAcoI+y9TDyvEfYix4tTj+B9OoCObDTMxw74HivcAEyIqR0FV+0tkfWsdop0/ffRqNaOLi0wPE5KxTmqxU+W7rbFYsIOIA5EQctRB0IKVookOdGRGY6b17ptbsXRrudaabcFpDfebl2nJzdCTpPmYXldqsba7BUh1N2ctIg5GDIWeb4vZpgucddmUac400I5Hd4KwsQD+6cjzMQd46KzuywF4w1KLNcjjId/S35rSWDYhlXMlzeh+6q8iui6wurMvRpVKTsM+cTy1V3Y7rY79paGioHd1jJLWmAC5xwkOOoGq0tm2KZTc0l76gB91xGnIxKk3zcvbns8QYGhx0mchAIMD4s5ylUyTdUhmPHG7ZjrZZadIgUwWAOINMuLsMYZwudmWkPaRJJGeau7mfIIP5O/6rE7Q3qDa6bGGW02imXTOJ2ENJnfGEeMrTXLau8OcHzGv9p81eN8VYudcnReWV5p2qg4NkhzsurHD6rnbF1pqlzcJNQmOCbVeG2igTPv7uhXKp/1LyPiQb9ii/cbNgyC5UGi7S90dAuu3LQLIz8yuolRmZSQIWwangLoT0wWMhdITlwqEOJBdJhCFobOqBAhKUrpKSgRoKjW+19kMZBLR70AkgfFAzIG+PopQKh2y0AODSQC4d2d5BzHXkgwozd/7fWalRc5jxUeWnA0TBO6TGnqsN7Pa+KyYQZNKpUB4nH3wT/UfJW229gsbHOq1KTcZInCakPPNghs+I+qwOxl7iha3A92nXOEjKGmZpnLLfh/5ckme0OxPjI29G2B7nNfiD2tDoIOEtJgFpGWuS1dxXtTg8TlAHyVNVZghzQMQEZgEFpIJaeUgKVZXUnSRRLX/AMLnAacQOKVA2SVon3paC1wJ908dR/hFYGRu6Kltd3vc8k1X4TkKWKWtbxJOZcfyFG2gv1tjpOdrUILaTNSXRk53Ia+mpUfdFdKOyk2jvmgDVIqMdVp4mMp6kOBAzA6nP+HivMaocXuLjJJJJO8zmrGizCC52Zzc4nUnU/nmgMp4iJ1zn5p8Y8THPI5nt3sbu5rLEK0d+q50u34WmAOmS9CLlmNhWCnYrO1sEdkw5b5Ek+ZK0YdKtdIXLsc2pnCkMUWiwl3QIpq8BKvF2ig5+hheOMsBzy36cyc16wLeDlDgeYXiJv4vtVooVnFpFer2ZyzHauGDqIy46a65865LRq9LJRbsuLAxocRvBj/oraXXVaAFgrQ0/wCz3j8ZDmtGm4wTv3BX932ohozzgSsy+lm1/UqNc9wiV5b7SbZUa4sp1HtbUd3wHESMsunJaO/NoxSaADLzoBqvP79quqwXGXSCeXJXUrkhLjUWZe2NwvEagB3iCVr7jtUx0y6HvM8i0tWdvezkuDm5w0Ajecs4565b8+CkbN2rPD4tPDiPMA9QeK0voyrTPSrNFSvZp0Ls/BpI+i5aBFqqBpkB8D0Ua53TVpcqnoQfrI8EUn/U1P5ylNasuv3G4oA4R0TnsPFKh7o6J79yeKAOpHiUk2tWgkSkpSJbL8BOATV0Jgs7CULiShCFbCXPazdvRG0GjKEy2MlzYyM68kU0c9c1WwhiyAuhNNpGHDv0Qw/CM9yIB1Z4a0k7gTw9dy8z2o2tpVmuovGHCcntImR8ORz1HAxqtpflTtKFVhkB7C0xEw4c9+a8j2g2dtHaElwqOdnIEf2gfJUlbGRM9e14uqHDixN49mxjj1Lcz5qPZbC4VaOLLEcQG+NxPWfRa/Z3YZ9R4fW90buOcfPJSNr7uFK20gBkKYdyzc4R/aEHFqNhi7lRorurEMAdnHyVtQtVMD3M+QhU9kcMAKK60BoWbo2hrxtpgmMOS8pv+1OqVnF8kgwGnUDgvXLku02nvvH7EGAP3jhrP8I9T0K8r2pspp2yvi3vc7xcZ+qbjh9zM+af2ooqtXVp/E0xyP5+Sl3JT7Soxu8wM+I3Z8YU677hNopy0S6JHQEgmOGXqolPZ61B4a2jUcT7uEZmPzqmOxCPXNmLWLOa9JzpaxzagJyDWVRJEHSHY8ua1V03o2s4FvuvaSzmKZAcekuy6c14zZdmbxeHA03NxYceOoMcDSZJy816tsXdRosmq8OfhawNHu02N/CJzJJklx1KXNtKizp7NRTrABwHvbvLJAomo0ZiUHtR2sKyYnx6QpkQVweRXzhthTwW+qRlFd7jHH9JeZ8i1ev7R2y0UazsAxjUNAMxvXlW3lnJrGrhc3tRjIc0iMTQ12usOYT/AMgqSkXhRpbsvAGgx9ZzGGX0zJa0GpSOGpA6wfFV1+bY0qIw0f2rtBHuDmXb/BUG01MPs1RzNG2ttYcm2uhjz4Q+k5vVZuq3IcTH59Ut4o3Zo88qo1dC1OqgPd77gMR8N3JSqNmx5fkrljsZfhwZAspyTuIYAYC2mz1wNJGKSBr9kl7lxj2Ni6jyl0VFy7EVa7pDqfZT3i8OMcgGkYj4hbK7PZvZGSXl73OiSCWDLgASfNxV4KjWNDWgANG7lwT6Fu4rdDCkt7Obk9RyetIANjaDYNN1RjhoSQ8azmIk+e9ZGvdVanaXhzHEl0ggEtdza5bire3ewtjLUnPPgAjUbY7eQfAD5Jc1jbpMdDyJcmgNjsT8IkQY3qR+g/xKJeFueJAzzgRw3LjQ84XDIjUGZPRW10V32FqXI0kkkyV1TBUKSNIFsYba3n5J5riJRuzbwCcGhEBG7Yaof6aOB8lNwhLCOChCHYLS1znSCCNJEZclGoWodq6Q7DORgwrQAcEiBwQYSurWgGp3QYjXdPCU0nEI4kg+aJeVSC0DSQT0Gf0CDY3S4zuJPnH3VkgMDaKIf3ZA45xIUKoygzIuY3j3hiPQa+KsrTYg55dwEeO9VFe42Oc54yM+jfyUaQLJ1htFKplTcHYXDFAcAIBIGY5Ko21uzG1lQD3JaTycR9QPNHun/TguInFLju35eivXNZWa9gMy0hzTqJESOSk48otFoS4yTMFZaJgNGZ3KypXPkXVMmtEkSATyCmbM2Pvy78Ak9dB9fJXF42eWOy1BJ8co+SzYcSkrkas+ZxfGJKuW3Uq1NvZZBrQMGhZwBC869qGz4FOpXDf9zM8jDfqFq23Q+kGOouLHSSY4RABG8ItvqvqU6lGvRxNe3N7eJ07h5gHVamrRjT2eK7KuqNe0tJyDoLc40BBByXquy951KtUteBpm4DCQIkCN855jgeGWQs2xVop1y+g0FmInA9zqYjXJzQTqdI3Ld7KXW+k19WsR2lRxc4NnCIya1s5wAPGSVRJl2y8oNHeP5yyH1XMEtz3yeYHIp9KmW089XfMpuRLgNBAPl+fJGk1srdMqbNdlYPxdpiHGNRuWksBMQ7VRbC7IDh/0pzEuEFHoblyvJtkCz0XdvUJ0LQB5mVU7SbPC1tAhuJgcWyPekQ5hO4Eb+IGui0Q1KLZm8lfsT0fPlvu79XPqU7RSdWstqpQIcGvbgeHsc3+Nrtx+IrHWCymrUpsbnvJ4Bp1+S9c9o93VbXbadFrA2mwOdinIB5BqOJjI90QOJHhLuPYSjZ3vIxOBd3cRGTYBDTAEwSRu0VOEmtDOcU9kPZq5HOAyIaN51PTiVuGWY02w2I5ajqnUgWZNiOBAhPNoG8Fp5aJmLCob9xOb1Esmul8EN2ZI3kfRQ6NaQ2dxh3hr8lYVw058N43Kotzgx4M5PydwJOTXjzg+CeZWVFltxnETrmepzWju23yshSbkOgUyxWktK4ak0z0zipI9As7hInzU6AFnbutmIK5p12Ye/lzzzW/FNNHMzY2nYY2gBdUM07MdzT5pJly/1/f/AATSJwC7Cy7bzq/GfRPF51fiPkFXmhnjZpSFxZz9ZVfi9Au/rKr8XoFOaJ42aOFyFnv1nV+L0C6Lzq/F6BTmieNk60NcXe6dRuOiDZKTpdLXDwOcQgfrKr8XoF39ZVPi9Aj5EDxstaDThMgzJOmueSC6zkMiDJ5cTmoH6zqfF6Bd/WVT4vQKeVE8bHXlZMgI1IHgMyotVhFak5uRbJ8Mh9VdWKr2tOXZua4+qjuod8ngAPPNMTvZR60Es9nDWuI1q1C7pP4fCD5o9dswOJHkEyxukCdIPz/yjUsyT4D6o9Abvsc8eghcY3Xr8kicp5n0TmCG+HzUADbTGDzKEKYho6T01Kk1smeEIFZ4b3joAfsoQ5aXguDfHyTMEOPMA+WS5RqTB568ZH+ESoO8OYP3UYSKMp/m+Z/yjYeZ14oNZmbvAj8+CiutNYZ4WObrqWmPJKnoZHZLrWhzSYdu35ptO2vgd7dwCpTf9N7nAte0gcAR5grrL4YAJDvJK5r5GcH8D69R1SqQdGxjO85ktb6lS6TzhEqNR77cVPIPcS5xyIaO7kN7iBG6MzyJ3rZDcUYJ6kw4dKcaBO5R2NO5SWUzvcVcX2CfZHcPkq633c5zSNAdRkQeoV0aA3yfFR69mB0nzUI0ef2lr6Ly2pm0nuuAO/4tfNJzo0WjvGzk5Bz+g+5RrfszioNdTae1aO8BmHjhJ/EOO/TgsGfArbidP0nqnqMiou23EFayw2uYzzXnzXYT81e3Vb+aywk4s6GSCkjfMtgjOZSVJTtogJLX5TA8BVNRAUFpRGlAI9dC4lKARy6mrsqEHLqbK6FCDkguLoUIWdx1O+W/EPUKe3NpO/P8+io7LVwva7gR5b1oq7QJ5kZcZT8b0IyrZHY2GTpl9EShkzwnzzSdEYfDzT6jcgBvgeCYKGVBkB0HmjVNAOJAQ3jNvWfIIrveHiVCDaw0HEquvl8U43vJb6En0BVhUdnluErPbUWx9MUm9m6oalVjQWicGfeceADcXmUUQtogN/mH1T6ozb1PqECsXAaE5jceKJVqZt/mHPigQ5UZLvAfMqIPcO+MQnjEqZamTI0GEzxM/TJRcENI5H1CXk6Lw7MVZWftDPD6qeKYkTomUaPe8D81NstmxOA3b+iwxTbo2tpKyZ2sEMAgYAW8I0I65g+KNTYUQAEzERkPDU+cojY3Lrexx3t2da3kEVvRcjknA8lCBAFxzF0JwbkoQp61IYpOje8egzPyVtctUupB3HPzzVPfropn+IgeGp+QVls6f2DeizTl9dGrHCoWUW2Wz8zXpDPWo0b+Lx9fPisXQtBaV7GSvOdtrjbRc19IgCoTNP4YElzf4eW6fLPmx39SNvp8zX0sbSt+QSVTTs7oGaSy2zbSNM0ojSozXIrXLac4kArsoQKeCgEdK7KZiSlQgQFOBQ5TgVCDwnJgKcFCDlobM/HTYeGR6jILPBW9z1e69vDvD6pmN7F5VoK6mSR/MT4CY+iMHnEAdwJ+igNtTi/ItIw7iN5XW2g4zO4BPEFkHS7oPqnD3j0UCzWkF7+WH5KTRrAudru+SgAoGbj4eiqtpbS1lIOdpipj+p4aT5Eqy7TunmT9llPaCBUs+ATidUa1sTrpr1ciQtjWJYwTqWz0kSphAlo6n0VNZ6mRjc/CN8gOgeaumOhw44Z6SUAjwTJnQAZeahNdLTPP5T9VLIkuM7h9VVVLUB+Id7FHOMslTJ0Wh2VtJmY6H6KbZGxJ8AhNokQd0FOAyWfCvrVjc7/TZIniU6m5R2BEC6NHNJzXJ4KhtcpDHoUGw8orBIUedJ4rtRoOYz6GEGWRQ7TE9o0RkGk8iSc/kFd7Of8AsNVFfdZ2IMPuiHAnXMRr5q52bqAURJhYv5Wb/wCJFs4wOW8rzK+bw/SKzn/h0YODRp4nXxWq2xvYMp9kw96prG5m/wA9PNYdrEr1E/tRo9Lj+5khrkk9tPJJZqNlk1jkZrlCY5Ga9bjnEtrk/EorXp4egQPKdiQA9dDlKIHDk8FRsSe16ASQCngoAciAqEChTrpq4ajeB7p8f8wq9pRqZiCrLTA1aon1bFTLnNLe8DGJvdcBqJIVZXuSqx5cyoXNIGR97L0K0FpeThLAO+AS46aRoNSnsbAzMq6tOij2rMtZu2Y95c10HDBjWBmpdmt5l5zGYiQRuz+avS0IFSk07kebQOCYN9ZwiGkgR4k6fP1WY2uvZ7RTaRhAqMJMfxAmOAWlwEe64hAexpP7ZjKzeDmNJHTLXqj5kDwv2Ky57U1pbjOpJgZkSJBgeKvadcF/dnNu9r26HPUKbY20sIfSDMLs5a0Dlu4aRuhGdGh36JgkhNzc7oOBB1VTaLNTfLTEtBJaDmIMA8lYV6QD8WIg+6SAIjUS3eq6xsaHVRhDXZTH4my7C4eM+Srk/aXh2AZQwFoBMOByJnSFDpXiHvqNDe7TcG4txdHeA6ZKbe1o7Kn2h/DTefGMvWFjNk6pJqydcB8SXSVnxayL89huZXib/OzZMqIwcoDH/nVGFQroHMJwcjUyq/tEWnaQNUSJlk15yy3j5ptS1Fp7zCOYz8wmMqNdGB2cjI667lILs4Kqy5mr3DjUxn3TkwjSBu5Hj1VtXp06dI1DGFo3bzuA5lFv2gBQc4DRzXdNxPqsdUrOeACThGYHPiea5+Wsc372dPAnkivagFYl7i46ndwG4Bdo0JKOylK0VzXRAD3joOPM8lnjFzZsnNY4kSz3G9zQcOo5JLU4klp8UTF55Hm7XojXrLOvuoMUBhwkAZ+8CdR0U9t5/wAbPX7q9FbL4PRA9Z/9YP3PoxzD58c09t4VPioHxeEeJORfB6cHqjF4VeFE/wDNw+id+n1fgpf+U/8A1Q4ksuw9OFRUQvKr+7Z/5f8A8pwvSp+6HhVb9kOIeRfioitqLOi9n/uXf1sT23y7fReOcsP1QcQ8jSU3qQxyzTL5HwP9Pui09pqQeKZxB5GINykjjqgE2NpqVjZv9O0PqNdEEgd06kE5Ss9dlivClXNR7QWP99tSuDHNmpHTTorW4L4Y9xpjEC8QMog6zPmrOtWoUj33saf4nAuPhqnxjyQly4srybWXmBRDNw/aOd4nIKQylV/EWDoD91bNbiALRIOcyIhQrTddaoSDaOybuFGm3HHOpULs+jQi4L3AsjM3b767Oo5kyWmCgm/jqQY5LUUNk7I0GaLahJLnPqE1KjidS57jPhpyRTs1Zf3DP7h9Vnlgk3pmiPqIJbRidkdp2tt7rOT+ztMuYNzawEkAbg4A+LRxW4daBoci10RynL0Uez7L2Km/GyhTY8GcQxAzxmVKrWGzky5snLOXnTTen44uMaZnySUpWistpa8uk5DCdYG/OVW2S1d8lo7jmYQeYcd/CCFojdVnf/tzOub93ipFC7qVOMNNoiYyJidYmUZptUgQaTtmJ2ki0WZwYfdjDGeMyO75/JU12bP2qhUIFN1QPaDia12EFp0JIEHMr1WjhGTRhA4NLR8kH9a0cRb2rJGREzHKeKXDE1K7GTycouNGPZclrd/tx1ewfIrlquW1MbigADUh4MDiQtxTtTHaPafEJla30m+9UYORcPktFsyPGjE3W+uCC+ozBuEYnO/l5c1OvC8qNMsbWc3G/JtNoGN3gM1Mtd5WESMWZ+AEEZR3eHgspTst20qva07PXfUz7761UnPXUkf9pUo5XuzRDwpVVmm/RWOGrqc8XgKS+hUDe5UngHQ8fKfVY6q1ld+P9GcXbprWh0cgGvgeQVzYxXw02ssjwTMl1R4a0btX9BqVP1PkjjhfS/P7GXm+tUinUhsZ4RkH/wAUyZ6blE7EjICd0LXWK7C4TaWscQQWAY+7lBkzmi2ypQs8EtaHEEtAALiAMyOX3SZYZSdyZohnjFcYoqrqufD3qgz3N+/2Vs4qFYb0NaTDRBiAZjqdJ6I5ejHilSFy5N2x5ekgykjZWjwa2uNSQ4jKMgANVHdck7z4OP3SSSxlDRcX8b/6n/dI3Gf3lT+s/dJJS2GkObcr91Wp/Un/AKpq7qr/AOr/AAkkhb+SKKOG66+6s/8AtTRdlp3Vnf2/ZJJV5ssoIeLBav3x/tTm3dbN1X5fdJJUllki6xRYZl227943xj7o1K6LZiD3PpYmggOw94A6ieCSSQ/U5BiwQL67QWsi02qpSdPv0WTlGmZkb+Kt9nbpumq8PNorWh4M/tBWZBG8YWiPApJLZgm5RTYrJjV0ehWK8adcubZ6kupwHS1+UjLNwz0R22atvrDwpj7pJLUnZmmuLpBWWZw1qPP9A+QRuz5nzKSSIuzhp8z5pnZcz5pJKBsq7xvTsn4QDkNcj8yoLr7edMf9i4kq2yx24r8baK9SzuDi6mDiJDcORAgR1Wjp02jID0CSStEpJnmN7+0IOxU3UmENcR+MZtJEyHBUF4bfdmyadms8zljpl483VCkkqPI7oe8cash0PahaXns30rK2m6Wuw0iDhIIMQ8HyV3ZdtabY7lA9aDz86hSSUU2VhFMvLN7RmRrTHIUqg+qmUvaNSOpA54H/AHSSR5sasMSQzb2j8fQYH5+MKHUIqv7Yvmo5wacj3WZ4mt3Z+O/iSkkl5JOi6go6QeleODugQAcjplzCtqFqxBJJZMU23RfLBJWExJJJLSZ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CEAAkGBxQSEhUUEhQUFBUVFRUVFRQXFRQUFRUWFhQXFhQUFRQYHCggGBolHBQUITEhJSkrLi4uFx8zODMsNygtLisBCgoKDg0OGhAQGywkHyQtLCwsLSwsLCwsLCwsLCwsLC8sLCwsLCwsLCwsLCwsLCwsLCwsLCwsLCwsLCwsLCwsLP/AABEIALcBEwMBIgACEQEDEQH/xAAcAAABBQEBAQAAAAAAAAAAAAADAAIEBQYBBwj/xABCEAABAwEFBQUGAgkEAQUAAAABAAIRAwQFEiExBkFRYXETIoGRoQcyUrHB0ULwFBUjU2JykqLhJEOC8ZMWM7LS4v/EABoBAAIDAQEAAAAAAAAAAAAAAAEDAAIEBQb/xAApEQACAgICAQMDBAMAAAAAAAAAAQIRAyESMRMEQVEiQvAjMkORFGHh/9oADAMBAAIRAxEAPwDAtsieLNnuVMKlfgfJOa+0cD5JYyy8bZEVtk6KjH6RwPkuj9J+E+ShLL4WQJ4sY4rOOtdVphxg8F0Xg/4kKDZpBYwtbsDUNOo4A5GMl51YrwM95y32wtFz6he0S2IlVmnRaDVnprLQUZtZRadEo7aRVE2XdBTUT2OyQ+zVXtLfTbFZ3VXQXe7TZ8bzoOgzJ5ApisoyJtdtjRsDYdNSs4S2k0gGNMT3HJjdc9TBgGF49fW1drtzjjqFrP3bC4UwOED3upVVe1vdXqOqVH4nvMudrP2G6NwCfZxhbnGZH5KJU523Z6Ak8T9ArGwXq9+QeJ4EEHwd/hVVqdiefopFms866jQ/5+hRRDf7ObdV6Dg2sXVae8OMvaOLH7+h9NV6pZLS2qxr6ZDmuEtI3hfPFOoZgyeB3rfezC/C2qbM892oC5k7ngSQORaCeoUYEenpLqSBBqkUvdQCj0dFaPYJDWLpcuALyn2k7cNfNmstSW59s9v4j+7Dhu4xrpxmN0RKy+2l9oFloYmMd21QGC1shoPOpEeUrKf+u7RUlwZSY3xcfMn6LE2Oyh2bu60Z/nNFtdoxDCwQ31PVLYxaLsba2vESHNcJ93CMvr6rT3HtY2rArNwkmA8e4TwdObD1y5rAWGlgzObd43jpxCsBWa33dDqNxG4/ZBosmeoVqZOhgcvugig0c+ZzUHYW0m0B1Eu7zM2zvbOngtWbldxCpxk+gOSXZSQhwtCy5XRq1QqtiIMZKyjL3IpIrHNUSuro2PiVFtFFo0CsosfhpsonPSViQUkeJr8aMSy56vwtUyhclU/hatXSpDgptGkqWznUjKUrkq8Goh2eqn4fJbBjEYMRAec2z2bms7E55HRMpeycHWo5ep0wi0wmIozy4eyNv7163ux+zjbFS7MEuzmTqroI9NGgWMwrsLqSqEaQvDPaltILRaDSYZp0ZYI0c7/cd0kR0HNerbc3q6y2GvVZOINDWxuc8hgd4Yp8F863PZXV6zGDV5ieA1J9ChYSTdl3OruhrT6rVt2QdhknwWluqzULO1tMOY08yJJ4nmrp9ORkkTm/Y1Y8Ufc8jvG7X0nGRIRGPBpy3Ua8Y+4W9vawhzTksHWomi8jcSB4K+PJemUy4uO0Do5gz4/QhOsN5upva9uT6bw4HmDiHhIlRn1oBA5jyOXoq4VM/wA7vyU5szI+prrtAr0adVvu1GNeOUiY8NPBSuyWO9kNvNSw4CZNKo5o/lIDx6uK26KVoq3sAaKewRkiKPbbS2mx9R3usa57jyaCT6BGqJdmG9qW1Js9P9HpGKlVpxunOnTORjgXZjpPJePiz5gR/wBo153k+1Wh9Wpm57i4jcM+63oBA8EGlXyPEZ+X5KXdjEqHOpuM65AGPz0Uy7WNc2Tr+dFGFtkyNYjrGrfL/wCJTaNowH+F2fL/AAgEm1qmUDdp9kCkd3l8yPmjgB30I39UG1HDB4HUfNTsJotlLwNGqyoPwO7wH4m8PESF7k14cARmCJB4giQvn67j3stHCR0P2+gXqOz21VKnZmNrOIc2W5NcZA00HDLwRi6KzVqzZ09FU2gZlMuvaizVnCmx/fMw0tc0mBJiQoFqvhge5u8OIPmruSopFOw72qstQzVmaohR6juSFmjFPgyrwcikpjieCSrY7/JfwNZSUqkxFZYyjssilGWwLWZooajNsyeKCNFbGsaiMantprraasCxIjSm4EixEA3GFzGE4UwkaYVaDZm/aBZTWsFdjdcIcBxwOD4/tXmvs+uwQKpbE0hhPV7gT/b6r2q00AWkcQV5L7OnuNm78QHGmyPgpgDPxLh4JWTSH4acgtuvCnjdSq4GARBfk1wPAkQlcdqaKhp03Ym6gB2Jv/E7umiu7dZKTx3wE/Z64abamNoGY9EnvRp2tgbztDaYOISeGQPqVgdonFwxCm5rZGctO/fBWt20uis6oKjIMHQyQeRH2WbvOx16rYFFzO7mQ4PaSMxG/Ub1aKplJu1RlC05nn8x/hQnuIcMjEkE7s8wrp1ncGBuFzSSNWkaYp1/mCjX6W0wyg0yWwXnfMSZ8TpuACcnszcdWeo+xC1Qy0Uyc8THAcoI+y9TDyvEfYix4tTj+B9OoCObDTMxw74HivcAEyIqR0FV+0tkfWsdop0/ffRqNaOLi0wPE5KxTmqxU+W7rbFYsIOIA5EQctRB0IKVookOdGRGY6b17ptbsXRrudaabcFpDfebl2nJzdCTpPmYXldqsba7BUh1N2ctIg5GDIWeb4vZpgucddmUac400I5Hd4KwsQD+6cjzMQd46KzuywF4w1KLNcjjId/S35rSWDYhlXMlzeh+6q8iui6wurMvRpVKTsM+cTy1V3Y7rY79paGioHd1jJLWmAC5xwkOOoGq0tm2KZTc0l76gB91xGnIxKk3zcvbns8QYGhx0mchAIMD4s5ylUyTdUhmPHG7ZjrZZadIgUwWAOINMuLsMYZwudmWkPaRJJGeau7mfIIP5O/6rE7Q3qDa6bGGW02imXTOJ2ENJnfGEeMrTXLau8OcHzGv9p81eN8VYudcnReWV5p2qg4NkhzsurHD6rnbF1pqlzcJNQmOCbVeG2igTPv7uhXKp/1LyPiQb9ii/cbNgyC5UGi7S90dAuu3LQLIz8yuolRmZSQIWwangLoT0wWMhdITlwqEOJBdJhCFobOqBAhKUrpKSgRoKjW+19kMZBLR70AkgfFAzIG+PopQKh2y0AODSQC4d2d5BzHXkgwozd/7fWalRc5jxUeWnA0TBO6TGnqsN7Pa+KyYQZNKpUB4nH3wT/UfJW229gsbHOq1KTcZInCakPPNghs+I+qwOxl7iha3A92nXOEjKGmZpnLLfh/5ckme0OxPjI29G2B7nNfiD2tDoIOEtJgFpGWuS1dxXtTg8TlAHyVNVZghzQMQEZgEFpIJaeUgKVZXUnSRRLX/AMLnAacQOKVA2SVon3paC1wJ908dR/hFYGRu6Kltd3vc8k1X4TkKWKWtbxJOZcfyFG2gv1tjpOdrUILaTNSXRk53Ia+mpUfdFdKOyk2jvmgDVIqMdVp4mMp6kOBAzA6nP+HivMaocXuLjJJJJO8zmrGizCC52Zzc4nUnU/nmgMp4iJ1zn5p8Y8THPI5nt3sbu5rLEK0d+q50u34WmAOmS9CLlmNhWCnYrO1sEdkw5b5Ek+ZK0YdKtdIXLsc2pnCkMUWiwl3QIpq8BKvF2ig5+hheOMsBzy36cyc16wLeDlDgeYXiJv4vtVooVnFpFer2ZyzHauGDqIy46a65865LRq9LJRbsuLAxocRvBj/oraXXVaAFgrQ0/wCz3j8ZDmtGm4wTv3BX932ohozzgSsy+lm1/UqNc9wiV5b7SbZUa4sp1HtbUd3wHESMsunJaO/NoxSaADLzoBqvP79quqwXGXSCeXJXUrkhLjUWZe2NwvEagB3iCVr7jtUx0y6HvM8i0tWdvezkuDm5w0Ajecs4565b8+CkbN2rPD4tPDiPMA9QeK0voyrTPSrNFSvZp0Ls/BpI+i5aBFqqBpkB8D0Ua53TVpcqnoQfrI8EUn/U1P5ylNasuv3G4oA4R0TnsPFKh7o6J79yeKAOpHiUk2tWgkSkpSJbL8BOATV0Jgs7CULiShCFbCXPazdvRG0GjKEy2MlzYyM68kU0c9c1WwhiyAuhNNpGHDv0Qw/CM9yIB1Z4a0k7gTw9dy8z2o2tpVmuovGHCcntImR8ORz1HAxqtpflTtKFVhkB7C0xEw4c9+a8j2g2dtHaElwqOdnIEf2gfJUlbGRM9e14uqHDixN49mxjj1Lcz5qPZbC4VaOLLEcQG+NxPWfRa/Z3YZ9R4fW90buOcfPJSNr7uFK20gBkKYdyzc4R/aEHFqNhi7lRorurEMAdnHyVtQtVMD3M+QhU9kcMAKK60BoWbo2hrxtpgmMOS8pv+1OqVnF8kgwGnUDgvXLku02nvvH7EGAP3jhrP8I9T0K8r2pspp2yvi3vc7xcZ+qbjh9zM+af2ooqtXVp/E0xyP5+Sl3JT7Soxu8wM+I3Z8YU677hNopy0S6JHQEgmOGXqolPZ61B4a2jUcT7uEZmPzqmOxCPXNmLWLOa9JzpaxzagJyDWVRJEHSHY8ua1V03o2s4FvuvaSzmKZAcekuy6c14zZdmbxeHA03NxYceOoMcDSZJy816tsXdRosmq8OfhawNHu02N/CJzJJklx1KXNtKizp7NRTrABwHvbvLJAomo0ZiUHtR2sKyYnx6QpkQVweRXzhthTwW+qRlFd7jHH9JeZ8i1ev7R2y0UazsAxjUNAMxvXlW3lnJrGrhc3tRjIc0iMTQ12usOYT/AMgqSkXhRpbsvAGgx9ZzGGX0zJa0GpSOGpA6wfFV1+bY0qIw0f2rtBHuDmXb/BUG01MPs1RzNG2ttYcm2uhjz4Q+k5vVZuq3IcTH59Ut4o3Zo88qo1dC1OqgPd77gMR8N3JSqNmx5fkrljsZfhwZAspyTuIYAYC2mz1wNJGKSBr9kl7lxj2Ni6jyl0VFy7EVa7pDqfZT3i8OMcgGkYj4hbK7PZvZGSXl73OiSCWDLgASfNxV4KjWNDWgANG7lwT6Fu4rdDCkt7Obk9RyetIANjaDYNN1RjhoSQ8azmIk+e9ZGvdVanaXhzHEl0ggEtdza5bire3ewtjLUnPPgAjUbY7eQfAD5Jc1jbpMdDyJcmgNjsT8IkQY3qR+g/xKJeFueJAzzgRw3LjQ84XDIjUGZPRW10V32FqXI0kkkyV1TBUKSNIFsYba3n5J5riJRuzbwCcGhEBG7Yaof6aOB8lNwhLCOChCHYLS1znSCCNJEZclGoWodq6Q7DORgwrQAcEiBwQYSurWgGp3QYjXdPCU0nEI4kg+aJeVSC0DSQT0Gf0CDY3S4zuJPnH3VkgMDaKIf3ZA45xIUKoygzIuY3j3hiPQa+KsrTYg55dwEeO9VFe42Oc54yM+jfyUaQLJ1htFKplTcHYXDFAcAIBIGY5Ko21uzG1lQD3JaTycR9QPNHun/TguInFLju35eivXNZWa9gMy0hzTqJESOSk48otFoS4yTMFZaJgNGZ3KypXPkXVMmtEkSATyCmbM2Pvy78Ak9dB9fJXF42eWOy1BJ8co+SzYcSkrkas+ZxfGJKuW3Uq1NvZZBrQMGhZwBC869qGz4FOpXDf9zM8jDfqFq23Q+kGOouLHSSY4RABG8ItvqvqU6lGvRxNe3N7eJ07h5gHVamrRjT2eK7KuqNe0tJyDoLc40BBByXquy951KtUteBpm4DCQIkCN855jgeGWQs2xVop1y+g0FmInA9zqYjXJzQTqdI3Ld7KXW+k19WsR2lRxc4NnCIya1s5wAPGSVRJl2y8oNHeP5yyH1XMEtz3yeYHIp9KmW089XfMpuRLgNBAPl+fJGk1srdMqbNdlYPxdpiHGNRuWksBMQ7VRbC7IDh/0pzEuEFHoblyvJtkCz0XdvUJ0LQB5mVU7SbPC1tAhuJgcWyPekQ5hO4Eb+IGui0Q1KLZm8lfsT0fPlvu79XPqU7RSdWstqpQIcGvbgeHsc3+Nrtx+IrHWCymrUpsbnvJ4Bp1+S9c9o93VbXbadFrA2mwOdinIB5BqOJjI90QOJHhLuPYSjZ3vIxOBd3cRGTYBDTAEwSRu0VOEmtDOcU9kPZq5HOAyIaN51PTiVuGWY02w2I5ajqnUgWZNiOBAhPNoG8Fp5aJmLCob9xOb1Esmul8EN2ZI3kfRQ6NaQ2dxh3hr8lYVw058N43Kotzgx4M5PydwJOTXjzg+CeZWVFltxnETrmepzWju23yshSbkOgUyxWktK4ak0z0zipI9As7hInzU6AFnbutmIK5p12Ye/lzzzW/FNNHMzY2nYY2gBdUM07MdzT5pJly/1/f/AATSJwC7Cy7bzq/GfRPF51fiPkFXmhnjZpSFxZz9ZVfi9Au/rKr8XoFOaJ42aOFyFnv1nV+L0C6Lzq/F6BTmieNk60NcXe6dRuOiDZKTpdLXDwOcQgfrKr8XoF39ZVPi9Aj5EDxstaDThMgzJOmueSC6zkMiDJ5cTmoH6zqfF6Bd/WVT4vQKeVE8bHXlZMgI1IHgMyotVhFak5uRbJ8Mh9VdWKr2tOXZua4+qjuod8ngAPPNMTvZR60Es9nDWuI1q1C7pP4fCD5o9dswOJHkEyxukCdIPz/yjUsyT4D6o9Abvsc8eghcY3Xr8kicp5n0TmCG+HzUADbTGDzKEKYho6T01Kk1smeEIFZ4b3joAfsoQ5aXguDfHyTMEOPMA+WS5RqTB568ZH+ESoO8OYP3UYSKMp/m+Z/yjYeZ14oNZmbvAj8+CiutNYZ4WObrqWmPJKnoZHZLrWhzSYdu35ptO2vgd7dwCpTf9N7nAte0gcAR5grrL4YAJDvJK5r5GcH8D69R1SqQdGxjO85ktb6lS6TzhEqNR77cVPIPcS5xyIaO7kN7iBG6MzyJ3rZDcUYJ6kw4dKcaBO5R2NO5SWUzvcVcX2CfZHcPkq633c5zSNAdRkQeoV0aA3yfFR69mB0nzUI0ef2lr6Ly2pm0nuuAO/4tfNJzo0WjvGzk5Bz+g+5RrfszioNdTae1aO8BmHjhJ/EOO/TgsGfArbidP0nqnqMiou23EFayw2uYzzXnzXYT81e3Vb+aywk4s6GSCkjfMtgjOZSVJTtogJLX5TA8BVNRAUFpRGlAI9dC4lKARy6mrsqEHLqbK6FCDkguLoUIWdx1O+W/EPUKe3NpO/P8+io7LVwva7gR5b1oq7QJ5kZcZT8b0IyrZHY2GTpl9EShkzwnzzSdEYfDzT6jcgBvgeCYKGVBkB0HmjVNAOJAQ3jNvWfIIrveHiVCDaw0HEquvl8U43vJb6En0BVhUdnluErPbUWx9MUm9m6oalVjQWicGfeceADcXmUUQtogN/mH1T6ozb1PqECsXAaE5jceKJVqZt/mHPigQ5UZLvAfMqIPcO+MQnjEqZamTI0GEzxM/TJRcENI5H1CXk6Lw7MVZWftDPD6qeKYkTomUaPe8D81NstmxOA3b+iwxTbo2tpKyZ2sEMAgYAW8I0I65g+KNTYUQAEzERkPDU+cojY3Lrexx3t2da3kEVvRcjknA8lCBAFxzF0JwbkoQp61IYpOje8egzPyVtctUupB3HPzzVPfropn+IgeGp+QVls6f2DeizTl9dGrHCoWUW2Wz8zXpDPWo0b+Lx9fPisXQtBaV7GSvOdtrjbRc19IgCoTNP4YElzf4eW6fLPmx39SNvp8zX0sbSt+QSVTTs7oGaSy2zbSNM0ojSozXIrXLac4kArsoQKeCgEdK7KZiSlQgQFOBQ5TgVCDwnJgKcFCDlobM/HTYeGR6jILPBW9z1e69vDvD6pmN7F5VoK6mSR/MT4CY+iMHnEAdwJ+igNtTi/ItIw7iN5XW2g4zO4BPEFkHS7oPqnD3j0UCzWkF7+WH5KTRrAudru+SgAoGbj4eiqtpbS1lIOdpipj+p4aT5Eqy7TunmT9llPaCBUs+ATidUa1sTrpr1ciQtjWJYwTqWz0kSphAlo6n0VNZ6mRjc/CN8gOgeaumOhw44Z6SUAjwTJnQAZeahNdLTPP5T9VLIkuM7h9VVVLUB+Id7FHOMslTJ0Wh2VtJmY6H6KbZGxJ8AhNokQd0FOAyWfCvrVjc7/TZIniU6m5R2BEC6NHNJzXJ4KhtcpDHoUGw8orBIUedJ4rtRoOYz6GEGWRQ7TE9o0RkGk8iSc/kFd7Of8AsNVFfdZ2IMPuiHAnXMRr5q52bqAURJhYv5Wb/wCJFs4wOW8rzK+bw/SKzn/h0YODRp4nXxWq2xvYMp9kw96prG5m/wA9PNYdrEr1E/tRo9Lj+5khrkk9tPJJZqNlk1jkZrlCY5Ga9bjnEtrk/EorXp4egQPKdiQA9dDlKIHDk8FRsSe16ASQCngoAciAqEChTrpq4ajeB7p8f8wq9pRqZiCrLTA1aon1bFTLnNLe8DGJvdcBqJIVZXuSqx5cyoXNIGR97L0K0FpeThLAO+AS46aRoNSnsbAzMq6tOij2rMtZu2Y95c10HDBjWBmpdmt5l5zGYiQRuz+avS0IFSk07kebQOCYN9ZwiGkgR4k6fP1WY2uvZ7RTaRhAqMJMfxAmOAWlwEe64hAexpP7ZjKzeDmNJHTLXqj5kDwv2Ky57U1pbjOpJgZkSJBgeKvadcF/dnNu9r26HPUKbY20sIfSDMLs5a0Dlu4aRuhGdGh36JgkhNzc7oOBB1VTaLNTfLTEtBJaDmIMA8lYV6QD8WIg+6SAIjUS3eq6xsaHVRhDXZTH4my7C4eM+Srk/aXh2AZQwFoBMOByJnSFDpXiHvqNDe7TcG4txdHeA6ZKbe1o7Kn2h/DTefGMvWFjNk6pJqydcB8SXSVnxayL89huZXib/OzZMqIwcoDH/nVGFQroHMJwcjUyq/tEWnaQNUSJlk15yy3j5ptS1Fp7zCOYz8wmMqNdGB2cjI667lILs4Kqy5mr3DjUxn3TkwjSBu5Hj1VtXp06dI1DGFo3bzuA5lFv2gBQc4DRzXdNxPqsdUrOeACThGYHPiea5+Wsc372dPAnkivagFYl7i46ndwG4Bdo0JKOylK0VzXRAD3joOPM8lnjFzZsnNY4kSz3G9zQcOo5JLU4klp8UTF55Hm7XojXrLOvuoMUBhwkAZ+8CdR0U9t5/wAbPX7q9FbL4PRA9Z/9YP3PoxzD58c09t4VPioHxeEeJORfB6cHqjF4VeFE/wDNw+id+n1fgpf+U/8A1Q4ksuw9OFRUQvKr+7Z/5f8A8pwvSp+6HhVb9kOIeRfioitqLOi9n/uXf1sT23y7fReOcsP1QcQ8jSU3qQxyzTL5HwP9Pui09pqQeKZxB5GINykjjqgE2NpqVjZv9O0PqNdEEgd06kE5Ss9dlivClXNR7QWP99tSuDHNmpHTTorW4L4Y9xpjEC8QMog6zPmrOtWoUj33saf4nAuPhqnxjyQly4srybWXmBRDNw/aOd4nIKQylV/EWDoD91bNbiALRIOcyIhQrTddaoSDaOybuFGm3HHOpULs+jQi4L3AsjM3b767Oo5kyWmCgm/jqQY5LUUNk7I0GaLahJLnPqE1KjidS57jPhpyRTs1Zf3DP7h9Vnlgk3pmiPqIJbRidkdp2tt7rOT+ztMuYNzawEkAbg4A+LRxW4daBoci10RynL0Uez7L2Km/GyhTY8GcQxAzxmVKrWGzky5snLOXnTTen44uMaZnySUpWistpa8uk5DCdYG/OVW2S1d8lo7jmYQeYcd/CCFojdVnf/tzOub93ipFC7qVOMNNoiYyJidYmUZptUgQaTtmJ2ki0WZwYfdjDGeMyO75/JU12bP2qhUIFN1QPaDia12EFp0JIEHMr1WjhGTRhA4NLR8kH9a0cRb2rJGREzHKeKXDE1K7GTycouNGPZclrd/tx1ewfIrlquW1MbigADUh4MDiQtxTtTHaPafEJla30m+9UYORcPktFsyPGjE3W+uCC+ozBuEYnO/l5c1OvC8qNMsbWc3G/JtNoGN3gM1Mtd5WESMWZ+AEEZR3eHgspTst20qva07PXfUz7761UnPXUkf9pUo5XuzRDwpVVmm/RWOGrqc8XgKS+hUDe5UngHQ8fKfVY6q1ld+P9GcXbprWh0cgGvgeQVzYxXw02ssjwTMl1R4a0btX9BqVP1PkjjhfS/P7GXm+tUinUhsZ4RkH/wAUyZ6blE7EjICd0LXWK7C4TaWscQQWAY+7lBkzmi2ypQs8EtaHEEtAALiAMyOX3SZYZSdyZohnjFcYoqrqufD3qgz3N+/2Vs4qFYb0NaTDRBiAZjqdJ6I5ejHilSFy5N2x5ekgykjZWjwa2uNSQ4jKMgANVHdck7z4OP3SSSxlDRcX8b/6n/dI3Gf3lT+s/dJJS2GkObcr91Wp/Un/AKpq7qr/AOr/AAkkhb+SKKOG66+6s/8AtTRdlp3Vnf2/ZJJV5ssoIeLBav3x/tTm3dbN1X5fdJJUllki6xRYZl227943xj7o1K6LZiD3PpYmggOw94A6ieCSSQ/U5BiwQL67QWsi02qpSdPv0WTlGmZkb+Kt9nbpumq8PNorWh4M/tBWZBG8YWiPApJLZgm5RTYrJjV0ehWK8adcubZ6kupwHS1+UjLNwz0R22atvrDwpj7pJLUnZmmuLpBWWZw1qPP9A+QRuz5nzKSSIuzhp8z5pnZcz5pJKBsq7xvTsn4QDkNcj8yoLr7edMf9i4kq2yx24r8baK9SzuDi6mDiJDcORAgR1Wjp02jID0CSStEpJnmN7+0IOxU3UmENcR+MZtJEyHBUF4bfdmyadms8zljpl483VCkkqPI7oe8cash0PahaXns30rK2m6Wuw0iDhIIMQ8HyV3ZdtabY7lA9aDz86hSSUU2VhFMvLN7RmRrTHIUqg+qmUvaNSOpA54H/AHSSR5sasMSQzb2j8fQYH5+MKHUIqv7Yvmo5wacj3WZ4mt3Z+O/iSkkl5JOi6go6QeleODugQAcjplzCtqFqxBJJZMU23RfLBJWExJJJLSZ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http://static.theglobeandmail.ca/02a/report-on-business/small-business/article4247171.ece/ALTERNATES/w220/reve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419600"/>
            <a:ext cx="3962400" cy="2233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let’s look at a Puritan Writer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Phillis</a:t>
            </a:r>
            <a:r>
              <a:rPr lang="en-US" b="1" dirty="0" smtClean="0"/>
              <a:t> Wheatley</a:t>
            </a:r>
          </a:p>
          <a:p>
            <a:r>
              <a:rPr lang="en-US" b="1" dirty="0" smtClean="0"/>
              <a:t>First African American Poet Published (EVER!)</a:t>
            </a:r>
          </a:p>
          <a:p>
            <a:r>
              <a:rPr lang="en-US" b="1" dirty="0" smtClean="0"/>
              <a:t>She was a slave, lived with Wheatley Family</a:t>
            </a:r>
          </a:p>
          <a:p>
            <a:r>
              <a:rPr lang="en-US" b="1" dirty="0" smtClean="0"/>
              <a:t>Very well educated by Wheatley Family especially on religious text (Puritans)</a:t>
            </a:r>
          </a:p>
          <a:p>
            <a:r>
              <a:rPr lang="en-US" b="1" dirty="0" smtClean="0"/>
              <a:t>Wheatley Family helped </a:t>
            </a:r>
            <a:r>
              <a:rPr lang="en-US" b="1" dirty="0" err="1" smtClean="0"/>
              <a:t>Phillis</a:t>
            </a:r>
            <a:r>
              <a:rPr lang="en-US" b="1" dirty="0" smtClean="0"/>
              <a:t> to publish her works</a:t>
            </a:r>
          </a:p>
          <a:p>
            <a:r>
              <a:rPr lang="en-US" b="1" dirty="0" smtClean="0"/>
              <a:t>She is sometimes mocked for her somewhat ‘forgiving’ words on slavery…many of her poems talk about her special rights as a slave but also point out the immoral use of slavery </a:t>
            </a:r>
          </a:p>
          <a:p>
            <a:endParaRPr lang="en-US" dirty="0"/>
          </a:p>
        </p:txBody>
      </p:sp>
      <p:sp>
        <p:nvSpPr>
          <p:cNvPr id="41986" name="AutoShape 2" descr="data:image/jpeg;base64,/9j/4AAQSkZJRgABAQAAAQABAAD/2wCEAAkGBhMSERUUExQWFBUWGRgaFhcYGBcbGhgaHxQcGBgeHRweHCYgGRojHRgXHy8gIycpLCwsGh8xNTAqNSYrLCkBCQoKBQUFDQUFDSkYEhgpKSkpKSkpKSkpKSkpKSkpKSkpKSkpKSkpKSkpKSkpKSkpKSkpKSkpKSkpKSkpKSkpKf/AABEIAPsAyQMBIgACEQEDEQH/xAAbAAABBQEBAAAAAAAAAAAAAAAGAQIDBAUAB//EAEAQAAECBAQDBQYEBQIGAwAAAAECEQADITEEEkFRBWFxBhMigZEyQqGxwfAUUtHhI2JygvEHMxVDU4OSohbC0v/EABQBAQAAAAAAAAAAAAAAAAAAAAD/xAAUEQEAAAAAAAAAAAAAAAAAAAAA/9oADAMBAAIRAxEAPwD2RobkhYTWAUIhckNzRzwC5IXJDCqMzifGCCZckBUzU6IffdTVaAtY/icuSPEamyRVR6D6wMcb45MSjPN/hoU4Sl1M+Vx3i0pJANrART4nxVOGUXyKnZO9UZq8udlEEIp7QHQCm8Y3H+1syagpl50g5T4fa32ZqMXpAaXEO1CJAkiSULTMD5gxNCCQEsxcZh12eMHGdqJqJ6pzqylwlE1RNFISFpyJq6VJcEjVQ1jIkTJjsCJQ1YOpzU+I6Em+8XEYchIBzNvqd7BxSAiVxFaUKRLWvIsuyfCEJuUh3IDlTADUxH+HUt2CnUsKU6lKzEDYskGgqBpyjQl4BmZ6lmJJc+caGFloSoOACHtX4OQYDPTglK8PdIIO+Ynm4Kt/jDvwMxAAT3Y5Aqo1LZqU0gow05GVwz7efyilj2NcpctUfBv0gMWZglXzEHwF0qJGZBzILF6AnpGlwrjs7DoyMZgS4TmYVcmpDgVJh2HmMGKWa2bc00FoixEtbuBXkwvW0BLg+JKKlSQRLE2b3iiQCBLEtKpw8VA5B3dyaCNHh3CMRLzTJC0yiSSJTlSFDMWChZ2y+JO+jVwJpWXzO53rprE3/F8QhHgNimrWANUl9G10gDng3axC1d1OAkznIyk+FTH3VHfa/WCCkeWpmSpnimplzJkxKp02YVZUoQlkhCCxLpoAC1iXja4d2kmYcJ755mGUElE1j3iEkApEwa01vTWAOMwhXiCTMCkhSSFJNQQXBG4iRjASOIaYZl5Q7LAOpC0iPLCtygHwkIUwmUwDo6GZS0ZPG+IqlgIl/wC4uxNkjVR57CATjHFyCZUogLA8ajZAZz5tApxzFITIKZSyFjxFChWcFAtmbxBKg5BpUDQQzGccGGUqWoZvCSrO4VONB4CaTE1IULvyZwzF44pUUSwfyuVFRlpsEg6MNNLCA7iPHp0z3itSSAkqylmG4HiNL7xVw2HdWZaqnRy5vtaFwmCQlIJBdjUMSTWLcqXoAzNp66QD5AAq1+dfnE8tRGuXc6n43hksF6ENoANNot5UsAHBOgf9ICSQZZW6mNhRq/P7MbMnhKVAKKTXSgI8oy8NKzEAFQs9Cfv9oI8Kg5UjOkv5n7/aAbI4cElwR9+USlSEUJ+dT+kTISXZr70B3MVsTKQDW9t/WAlmollIcBOtQPsiKGaWF5QX0ZmHkR84z+K41SaAykoPtTJigyS7eEN4lcusZM/jKZKJilongADJ3iVJClWoHoKP8rkwBDOk5QSw2NfmxjPnTdMoan2Q320ZvAsfiZ8wgpySjlDrSoMCaFIdySTr8oMF8GsaKI2APq8AMzZCVVIRQuAplBxahpflFvBYpZmDOseM/wAaZMYpEtJATLSkEM7+1/dekbE6QmX7QyCgBIoeTxT4pgszKDUqwy1q4++kBa4TxU4NWZOZWEUpSVhjmkrCyklrs4PW94PJeICgCkhQIcEFwRoRAD2cVKIVLUllnNmKi5U6ish9nJIAi52d44iRPVhFLJlpUEy1myFEA92TbWmxpRxAGoXChcIEwoRAdmhz9YaEwvnAcVQmeHNDckBDjMamVLVMVZIfrsIAOLmepJmZJRzeKaub3jIYukBKS5AYG9wPIm4/i0qWJWiPHM2DBwPq0BvbLjuVKUIS6VpzKUCKBhlDaku0AJ8d7RTJuQzFpWqpQUggBJ94CtW1/wAw3h+H8ILBzuSp6xmyFkzM6qlqJ1D+ywewf7115Ulm8XV9jeAlRhQLmz2A52dVIsFYahfkfp+8NRhgzuXbYD6RIkKfY9CW9fOASUgB2vtqP2i7hEOHCa8v1aIUIL1USdKct3qI0+H4N0h/CTo36wCfhZh2FtTU6PW8a/DJGQOo+h5bfWK44eCMpPnamwvpFjD4NKfZPmSfhATT8Wn+aoNgYyMYsZvaqS4SpTKqQBQkm/K8aeOnLEuYpDAhJIetQHrWziPH19n5+IBnLBOZyVq135sDaA9RwC0oUkzZWZb0WVJUlDnwkBnSCwBURSjmM/ttwdM5UuZ3eSaAfE4VnYOE82YmnoYp9iePCbJOHWBnlM5U3iQ7JJKlAFQNHIJtSDSQmnhSlxoXTpUpJSHHkBeAA8JiZ8tKswEyUsKUCg5VFeUJCVvZWVJaupaNTgnaQZglcsoK/wDbYvXbn66axY4igCcUulJneFSAQVBQBIU6XFyB6xh43hQUQpKXJIfRi4e1rVbZ4A7kz86WLLGoLUrr/NrWsUuJ4DuxnkgkCpS9ANxsL0jsBgSkVIK0+yrUjVKvz9frGlJU5INQRbS31gB7FrcBcs1B9oMG2LVaGYThypkpTqAQgFjMWGMxSsy5qmFwPCLfKIkzinOQfIHyjpagQksgqFAFgqRsFKSPaKdPKANuyXGlTJapc3/eknKt/eHuq9P11jeCo88w+MTLmJnSphmmUMs1eUJE1JNW0U1BS3hrHoUmYlSQpLEEAg8jUQDgqFzQ5oTLAIoxDicWEIUs2SCTFiMHtTMJTLki8xTn+lNTAC+JxSMp74FRmgzF5SxYeJAYHMxKWDUdNWjzjiE7vJuVGfKVFbGoAL5Wcu1Sa7wYdssfKUkIMrIsZipUxBStKAGCpah7QLMz61AgGw2J8RWX8RJIBsHDNSl2vAa+G4SQkFxmcOlg9N26HWLqULuVEvoSBlHrFc4tIAy6/wCRWHS8SDTMEk6k+K9dOm0BIJpe77fY0/aHhDli3OtT8I6STqouT4S30bpFkI2o58JJv8esBf4SWdhm3+A2po0bmHllywqQK6DcHn0jD4Uk5hrQvG/ImJqElt94BBJIuSRpX4fvE8uQ1Wvv6w9EokX+VIUAtX1F77QFbHElCtTlJ+EB+KklixAf0bQ8xQXg1xaKHod9oEFKCQ5SySxO3Kzv06QA/wAMX+Gx0qa+UKWZahXxBdCXBFjlOljHo+aWhXeLUlrOpglzbxVzdSo+Ued8a4SqekKQqt0tmLNUF7Nauh6wW9j+LnEIUiYP4spu9cDxiwWLuDq5YHQwG5xCUhaQcktQFQrMAU7EMC8YEvMCRMBSQ7CjpN673jfTixJVlUlKZanyrBSkJo7EEO5Lt+0UeKYBLmaFLSwzlYLiYScqENZhTmxG5gLPCMcqYC4Yhg+heqW2faNCW4JVpfWjO8DuAx2VYRMSQs+FSCb+IEEGxZwWuLQTTWKVDcKt0gA3vO8UpdUpJJA5aecNl4UkFn5H8tP2A9YsZAUgP0Aa0XiMqaDNamt9vSAi4fxFIQHlFalshDFOZ1GqEg1SkXOggj7K4xSVTMMskqll0bmX+xPoRAzw3ELlTFFIzEpoDTxt/wCoILPpXpFqTnw2IlTF6LyFiogpmXDqUVEJJuW5WgPQADCwuaHNANUdoCOPzlzJ87uwSUJTKSfF4cxGdXhIVQH3a6waz54SkqNkgk9AHMef4vCKmSTMzzEKJVMUELKCvUpJAcDQEWgA/tfjpqwZa0AKT4AUrUrMzZi6gCRa+5gfw0rwhKnd2ZhqCOjNFzigQpctDkZAVHM5LmviVvbq0SBaSkt9N39KmAcmTQ0eoAZyeTAPflvbe3hMICwW5c6gUbZvJ35RUdTgJSQAKEMXfnp5OYuyJoYkquLc331LQEyZISaaDZhf43PpE6Vc9W84SXNSQ1HG72BOjQou9RTSoJNmO0BscKlO5LFm5n1eNRMtAIBoa18vnGfwtko1FKnnFwzAVMVXa7BoCyhVi4Yt5Bo6dNozty1MRy52Zw7joX83NYeJCTcBrPTygGzCwqHDV/cQJ8TlrUAmWsIWopGdSQEs7lwBRw9vhBHxDMEnIGL2D19PvTWBWbxRB/23KqlWYKSqivFmCrM3wgJk4gBS0qDhL5VA+2KC1wdfLlGDiZq0TUzUKKJgqDYHkd0mgIjRUquYBRd3L0qXpsOsU56PC7Nvq7E301o0AdcG7RycZLYf7iSM0uoUlQFwdRRwrmItYhZDFf8AFSKi1FAnK9QltmF6x5PLw6hNcOCPeS4YDmNywjfwXbKaMsvEDMbOmijuoiylNQMwDkwBTjuIJ7lBlqzKE0FRAfMfff8AlOZv1aLnEsd3ecasGD/mf0AAPwgblpmqWJ2VAUpQWATydIIZikEDycxqqecp1JAdialnZiz2/aAfhqh1Xu9KUJb01iZTrByqD8qlr30FOcMTKoS9NrBoeialmf7Z4CHEYUhBU4DMXsSaxUxSZbKM1brWP4X8RRIBagQzJAI9qv0jRxE5SUkVNK08gw1iqnEITLJmlSRLNBWrjwWDguSBXUwB72exvfYaVMJqUh+ooflGk0Cf+nuJJwyklvBNXRwWBZQtTWCqsBm9p5wTh1ufaZNtz+0eddosOSCAuSoKyIUgFQmoAKSmxqQXIBAbMXeDbtvj0y5cvNYrBN7C5p1EA3FpSkzUTFy8OXK1BcsELYAliWYvrU10gAyZPSqes1LKYcmte+9ovpL0AbNWxJqA97OIzcFiMtwqjWGx1ptq/pFqcTVTqcBrkdLXp93gNKSoFANelrJ6P5xJKloADJNhfNr8DGVh5iQS2ehq6gTbRg7veNWUUn3SbCtCfU1gJEkAht31pFrDTCTQsdnAiuhFSTcvRjbr+aLkkJDsmuwI0EBvYCUnuw7PctvrTb9I6YPFlp6ENtXSK0tRyhwSwAoQL2f7+kJMTX2VOL10+6wGnKm5Xe42e25e3lDnGj+hrztFSXiwU+8/Ww0h8ufokqvQaeRakB2LBU4CHNcpO7M7QDpWQrxy2WpTrUQCNavqDBsZwqouzEjcAXpoaXgLXxFCj3mTJmJUwJ0LK12q45sIBi0utLAOSQGSeu0V8dMKUs42qwvy1i7Omkqq6SKOPd8OYEV11MYk/D51M4RlJ0Jo4Lvd605bNQLvBq5lFzoklgwCno2h584g4kB3gKdKO/Kw+PkTGxIw+SW2wDvrSvPzjFxswFaiWSBW7O22/wCxgCqRPlqSRnzd2QhTfny1SHFSNY1MBNCWSATzKW6ActawByuFrGXFhJqvMJaXzGWMoKw9HJNNWrBpw3iKJqAtPsmgcFJDFiGPMQG0oPo97fFtD+0QomECoLDmK9K0/aKRxK3DigbQ6/D7MXkKBZlMRqw2tWAUF3sR118uUZ4ltNypUEKUAM1FNqb61HrFiZJD1Uyg1QksWBu2sZ68MUKBIHiIrpV9z+9YAs7G5RMxCUkFJKFhmaoKSxF6pgq7vlAV2ElqQuakpyjKgpqiozK0SkBIFA3nrBpWAEe3i1ZpIAmkspu6y94C4YpzUBG50jz7j8hcpKytC0KUCSpUzvFKfw+L3UqbRMep8d/35Z/kUP8A2Bjz3t8fbOmRNw9c40gBPAKSWFKg1DtsxfW/wiVA8QZSC5LJSFXIbZrj70o4HEkCxIqfCkUezAC4+3i9LxJVRiU32Y6ak3gFnS2IByuXDnM4/tZtRF+RNOV6H+Yhhts2vrFeXKUSCWVvctWzH9YtImMGJTW4DsDyp0o3pASS5mZlMkg6OqvrtFvDkKIA5367jrSM7N1O9Dvp9/WNTDThhkmasMBQIZySTQAHW99nMBsJwimJq/IbAfCkWeHvXOCH3EZXZ/iM+aVTFeyr2RXLQMWf7oYIkakqDkcmgI58ksGIA6esQHBt75vtpFyc5DZ2fZh5xTVgCzKmKL0bQwFTFABJIUCwoxuSaDqaQNysAAEh03XRqjMLJ/KHO1usanF1gMlFUouQQCTt5JeMDG4xgxuQagnrXndvSAixcoqMtyzIKVC7sfB1P7ARYxMpUlQeUoqygpYgtQEApLMQ+jiLvZTg0yd/FmkiV4ShN85DFzT2Awteg0i32qRkmJUp/EAaatQgnyFIDAXjlivdKGjrXluLsHoLfONDgnYwzFd/iSAC2SWxAVq6gakaAG+otG9wns+lGWZNGaYQ6Zdwjahu29o1ZhIZS/ESaBIfyA1gMzHYZU4lJSQCUpL6ICnLdSPlEcjACRlQHKUg2NbXUwo+vSNrDYVTFSvaOlKDRL/PnA12z4LNWpM/DFXeIDEJIcoqaD3iCbfpAaqpiSPCXKd9P1ibCJT5aijD6vAFw/tkuWoiagFjlKkjKfNJ19IJuG9pZEwj+KlBOiiEkdQpn8ngN6eU1sCw2oPSptGNOPicNTfSusbSGZyrw6Fwx3rqYp8RWGKQCbVL+XWA2OyWKSqcsC6UAGhZ82hsfJ4LO8HOAvscpPfrAXmPdpdLghFXoNAokmsGWUwA/wBp1q7wAHKTJWQp6AhQrWmt6x5p2kmTMk4TlpUSkNlKS3icgMkMAA1b1NLD0PthNKZ0pw6VImJPwp6R5t2jTIyzFYdKEJEtJAEpUuoU1SQAq9GtACeGIYsoBmJd6lnAA8o1sMgMwylRIILsblwwp9bVjMlpmOVBKUliXYNU0Y73rt0ixKxbVJBIoKJDWbS/31DYkKDspn6rcvrttpFiZMSPdAbSw5NEOHnrWoDIWOoB36M3npFwYCuZZZIqXpu+tAGJMA/h60ISZs0M7gAVFXF2Dm3SI1LOJmDNQADKlgQkagKaqjQlTbDSK+JmhRSkAFKQcopQ3Ki7uo/AMKRZ4TJAIKlCgZgGF+toDekBaEhCKgWApbQVp5Ru4JSm8VLWMZYWlh4ga/Pn9/poJxI0LsBvtrASYjCONRoK0vaKquGpFQa6+kWTPSzkgEbmM7FYkByQkvrVi3nAD+NxKc60pU7KN0irGo/eKfAuCfi5pUsfwUmo3JqlKTs1+QEQTp5ZyEu5qwpSpIFyTSNv/TteaXOGYEic5YM38OnX9oAqMsIQEJoAwAFGFqNpEGOwyFrlqLHI5AO5YA9BX4NEs2obV2HOJZGECWcZjqSXry2gK6Jal1qDm9rlsP0i8hCRTUWhxH35xBiMQJdzWjC5J0AF1KO3ygJe8CfR/L73irNxoV7AC2/KCf8A2okDmTFKZi0hHeYhQQHYJul9gP8AmLGqrAlhvGTie2qUkgYeaSLFaqbAM1PKAXtD2aGJTnbu1JuvwF01vlNWvVtawJz+xCmDTkG5coo+lXJY710gt4f2yStWSdLCNAtJLAm1xr90jRUgv3bGhswy5Q4FNHpazwHmODmYnCTAjOUFiQAXQqwtZSSReh6Qd8M4inEShMGgZSQbHWjWOhij2/wyRh5asoCxMAFBZq20t6RS7IzBlmpAKgGZ6ACo+rQB52QUBiFAG6PYYeG2rVenoYM3gH7KrR+LYEZ+6Odr0ygOPO8GrczAY3a2aEqkPqpY+AjzbtPMmzAVrlFAEuYADMCgcoeiAPDY1dzSPQ+3kk93JWPcmfNP7R59x2RIzsO9Mx1hRV3hSM10jMcoDEjw9IAX4Bwhc1IKnQmwe50ppyeCfA8IkS0+BAJvmLE26UptFLgGKCgU0SEgAAAAAchyIv6tGsST4nrcc+XUHMPOAmM5vaqQC4D1FiOtj/iBri+NmT54lJYJBdanBHhPhHMBranpFrtDjFDKiUr+KoED+UarOzJID7q3EScK4emVLCAAwvfxK3L1qHDcqQGngcOlCAAAMoYAgHqai+r6j4QzsMmhGZLmouNrEHUH1iTD+Ebi3Nv8MfKOKGIqetae6fMFjAQy5ihQCg1BYNGvw7FBTIU4f9Yyp0wJF8tmPx+DRSR2oQlR7tOZXQhANgd2falYAyWlMuxHTU61/WMqeSuUqYD4STlehPiyu1wOu0DGM4riJzhcwWcBASlqUqPF8Ym4PxKYtBlzNTmC3FSlINaXtX13gH48MDqAOjnTTzY7dIuf6fumXOarTE03DEeTbRm4wkhQUfNubfG9Ndo1+wJeVOL++kEasxausATT11BHu1D6vSJcLNz3BB1D7fSKWOYCp5DcvZulYoSsVMC1KIFqkmgTqedaDcwBFPxKUJruABqSbADeM/EESwZswuwIoXI1yIfe6la9BEmFzLUFLDJD5QRVAapV/OrX8opd4xBxdM+bMJSDLSChH9OaqthmpTpASIHfsqYkeJIKBohJ0GgPPXlGRP7zvVofMEORaguC5+RjXwWHT3eRy4PkK5hTndvOkZ+M4kjvpg1LgkB6ijfA2pAZXGiiYUkeGgBZhpQ+TtbaCnBTlhKO99vIAolrkb10r1eB/huEM6eCapSyyRcpd0pNPeP12jU4/wAUTIQqYoArL5EEvmU1Az2GptAD3bjiqVLTKSQcodTD3jYb2Y/3RudmOH/h5Cu8oqYASGY0okNvr5xk9i+BfiJpxU4uA+QH3lmpV0BdtCekHGNKiDlytazm3zrAJ2SnBWKajolqFFWql8yfdJNruBBtmgR7LTXxBoGCVB2YljqNhZ9WMGVIDO7VYfPhZgGgCv8AxIJ+Dx5hxnKtK1d7NeWAco8MsMxNW8RsopegPWPZJiAQQdQx86R5TiOBIX3mdAWuWSmpJYBxRJoCRdTQAfwydlnquxUTp7JD+jH4aQQTMYAySQ4105ktYUCvWByVwuYrEyhLSM1UqBLDwWrr4WbflFrGypRmrTNUoISCFZQpyRp0YC25EAsjHKnFapZqSfEADmqSAH0ZzffeIpHEJ6WcvtQV2r8IzeIceCmRLJlSxYjwklthUJD2BhcPMXMUlCErmkkAKQlb+tm3Hx1gNAcSng+06eSAKF2va9ol/HTT/wAwsxBLAON23/R9TCnspj1ODIOXcrl5viu8Rp7KY45XkK3Ue8l7N+bYCAUYcsMxzmrudHq3UxypKcrjRmoxpp5WhyeymP8A+kR/3JdK1NFAv10hUdj8afalGh/PLqG/rpW9IBq+IobmBs7jYbDofSH8LlEqPiNC4e76jmAxd4y8XwiZJmd3Ml5FUbx+FjqCPadz5xpcJAS+Ui4F6ih1saizUgJ+IpISoEqLjmAS7A/0ttFn/T3FtMmyn9oOLVykgnqyhfaK2MAUkkUd3ozF6eTD9Yodm8WZWLlqFfEEqr7qvDbRngPQsdLzEFgMmrPezDU3Yc4qABKQpZKEJcjVWawb86/5vZTo5rFjinGZckOpQKlNlRmAzm3XL91jNPECslWXvZhoEgBIGwc1SGN7wGTxjHYqeEoEtUuU4ZKHJZ6FRuWu1jWFwWEWapVb2gSQDY7n4uOYjalyikFc6YymrloB/KBdQajmKWDmAk51BJNB56nk2v6QFtcpRSQlTLcqDAeNJDip2BasD2IC86swqTcM71s2pci/KJhi5koZFeygnNfLS5q1K6RDwPEpxOJKw/dSPE5LZln2AOTuf7RvAEfDcJ+HllSzlJdcx6hIAfL5fOAuYTxLFurwyxuKplO7N+dR6/CNrttxcCWJIUyluVkWKAbHqflFzslwo4bDp7yWCqZ41k0IcUHkG8yYAmkykIQlKAyUgBIAoABTrFYSFnKHopXVjU71tE6cSrJRIAazjy5tvFjBrKpg2F6WLfOAm4ICMShKlZld2t1MBmYJDto8FjwKcNB/4g35ZSvioCCp+cBMoQGY/Cd3jpgNpyQsdRRQ+sGZMDna9GXuZ3/TXlV/SsNfQOBAAuNk/hsahbMkLB6JV4Fl/wC5J8opdoeycxImTJZ8RmkhLXSQAAdfacdVCN/tnhgUJXoKK6Gh+Bix2Uxhm4ZOdWaYnNLmf1C3wCT5wAfwvsFOOIOcd1kGZE5PirmdKbsrW4ozGPSMPKLAEuWDlmfemlawsk/f31iUKaA7u47u/SHZodnpARmXEM9QAc2/domM0AOWAFySw9YA+1Xa5Ch3chWetSkZnrUCoBHX4wEvbBUqcUgVUkKCVu4c+6dMpIvoWIgPwU3xaGgbR2NX6PziaRImzVeJOUUZRUXALuAzBL6H5RbkcLQ6EpcB8oCXZiDUNo9+pgIeINlJHz5hrGm711iDg+FK56QXLFJLE6F7jTSkECOzK1F1TEZdCPEbaAVPwje4bwREjLkQWLFSrKdzUj5AGkAGzuFBOImyu7M2WlRMtIPiSwchLliUkkhLhw7Wiyqfkl95ImqKdQsElKXqEqYEAE1SbRYkTEzV974sq1KWzElJEzNLWnoFDyiLi2JCcRMXKbKtjMRl8K02UtJFM419KwFlGEBYzFEuHu9Nuh3jL4vMSiao0SgJvsHDht+l2iNfE8pSSpkt4WuoFyQP7YHOJ8R75YUqwdkvYPUq3UatpAXeKcZmYhSwgFCCxII8S/izWDQe9n+H/h5ATkOZXiU7+0QAAegYeu8CfYvgxWe9WnMlJCgCalV0E8gAFeQg6x+OEnDrWB7pYj8zMPFpWABMSr8VjzTwpUH2yS+RFioH1EeiYXELUEmhKunP4QH9hMAFibMcBVEjY6nXpBamS3v2H2OlRAXZEq5BrYml2v6RY4PJ9pbk1+/WKExRCQxCibMbl2P3yjUmLEmUXsAznU/bwD+zaM8/ETA7ApQH5DMW5VEETRldmsOZeHS91us3fxWfoGjVeAkIipxPh4nSlyzZYI89D5FjFomG54ACEszpAQrLQKTMBFXAKabF99IDMDxadhZk5EtKVFYA8dAmYhhmv4nQQ9boj0Lj0kycUF+5OodgsD/7D5GBDtnweomAsFUJD0VoeQ0pvADGN7SzisJm4rEZ/fRLypAcOGCfKrxoTe0OIwqTlnzFBRTk70hZIZ1EOHSB/NsYzE4OYqUlSJqgUuAPC7gsKpTmEY60LtMWQxCgpRc2yqd6mnygDLA9qMZO9ucUJcBkS0pJ6kig0pv62Pxc03mzRof4i/MGv7xicExhEglWhOUkNmBsTexDnk/nYw+LYGlLl69T1+cBZxGDTNfOVKNCCSommlTQ1iWVhkJ9lIHl9/dIr4fFhVjtsR84sS59flbzcQDpi9iX0Oj/AFEJh5pStJT7pevI/GsLLUCKNRxz+7jyiFFC1/8AEAX4bFIUogAso5kqAYubhx8usV+12N7mQwUQuaRLSa0BopXUD4kQNrBLEKWhW6SQ/UWNYyOIYCcsv3ma9VuSDpXbkYCdeNVMCZckkPQAUUzs3JOVKXNNIt4bg2ICe7WhORLgLKwcrmwA5ksCPOL/AGHkpVJUhQSidLOWYWcqHtIW+xDhhQNBHiOHEv8AdKOetIDy/tFhTLxKgmqMsv2mJS6QA3LNUjnGOFKcUSP+2ijcyD+0FHH1PiVpuUoCD/4V+cYM8EuspdlUpcX/AFvtygFw2MnYaaZqZiu8T4iC+VdWL6EWd+Rgz4/x9GJwQWh2WoJUj8qmKiCNagdYBSvKsAuRrWuxDHkfvVyUmWo5XyG7mhLUJ3I0pZ4D0fsPhWwjge2pSjZqMkfKNxGFLHw1HKm/nGT2VL4aXRy6qubZy3MxsLxYRzJ+fyB2gJeGYfNNt4Zd9is0HoHMWcSjvsRLkioSc0zbKL6u/sjziSQ0iUSq9zuSdOsWOy2HORU5XtTS4e4SCW9an0gCBKRC5RtDAY54CWEIhpMMJgIOKcNTOlKlmj1B2UKpPkYFZKO+lLlTAykulY2O4+Y8oMs0D/aLAKChiJYdSQ0xIHtp35lPygPIuPcBVImvW/iuxrQ3sbGH8L4fJKf9tGZNyfhc/dI9B4tgRipQUhswtQa3B3BgB/DKlTC4YCjHTRj0ah1rAJxcKDJSnwgVYChfZ7Up1MUZc96GjbD6HXlGpi8EJqStC1AlITulr28jrZ+ccJsxIBmy0ThlZmD5q6aVo77QFRKUt18id+RhTPU+9h1H+IbMQhTBJUhRslW9PPn6RWnoWkElJKbApqk1Z9+kBNjeJGWgkVUaJ63+VfKLmH4zKmVBygkhIV7TgXpQi/VucCfEsTnWGdk+EA76n6eUXuF8MK1hhkHvcuQ5qEAWypyVagvR79ekNmp++Qp6wzDYZKBlSGFOZ5dYmKN61+xAVMFiu5xSF+7MSpChoSnxof0I84N5PGEKkma4YJKjUFgA7dTWPP8AjiMstKhRpqCSOpH7RV4jx1SZPcJo5SVtogBwnmd+QgIF44qKphFZilKNqE9dAGiI4YCYQwIyilbPTzP06w2X7oawqBevzdxDJy8q1PQAAK+obVmp+8AkzDgkhVdX3BLClxf4845RZABFHYk6ajWrPEQxZNjcOwAoAW8oaqdmlqYXLtrYfP6QHofZjEEYRBAoc7F3YZz60MEfCMMVrzmwFL3/AGqLQMdiOHzPw6EqdLlRO+UmjPYmsFXEsYUBMiSHmrokctf86BzATzU/iZwkhJyJ8Uw8rAAjUmg6EwWS0gAAUG3KM3gnBxh5QQKqNVq/Mpm9BYDYRohMA94X70hgEd5QDnjnhhhCIB7wkMYwjQA5xPh/4VRmo/2VF1pb2CdRsk/CMzjPAkThnQ2Yiuygd205isG5TvYwNY3hisMorQ5kGqkiplc07p5aQHm2MlLkKqFZQWU90k0D7igII/aL0ialSdDu2oatNwGP9usGXEeES8SkFw7UUA9GsRqOUB0/g8yQsgBhVkvT+wnR9DvrANVLSWzAEXHy+z0inO4c3sKKQ+bcOafHrqIvCoBYpAG1gRt5CmjeUOmyy3I19Q3p+kAN4HsykqKppzEE0DsetHeNtMoBNGpp9/dofMkFn19LGo9fpDkpcX6QDUq6N9taELnmx/Qj/MPyeLbl9/dRDShjv9a26/WAzO0k9pSTqJiPg5++kC4OapqSan5naNztTO8SEitFLbyZNtbnyjCUhk1oo/W8BZRiBUvcO4FrOIfLUVE9FKJYAnfW1PnFQpqUh3bL1FH6esX8Pg1rJTLQSXDZTQA3c7aPAVD4Ukiims4cE72pBN2U7Kqmso+zShcW35ctY0ezP+n6s6Zs85iC4GiSDp+YvrYQaYjEIkJCEB1n2U3JJNy1SXgOxGJTh5YSkFS1FkhqqJjV7PcD7ombMOacsVP5R+UfU8uURcB7OFKu+n+KabDSWP8A9c43wiAdmh2aGhMKEwHZ47P9tHZYTJAITHZ4QwmWAXPCvDMsOaA7PHFUJlhWgB3iPBFy3mYYXPilUANPd2PKKsjicqcMiwAqykKFQdb+cFgEZ3E+BSp9VBlaLTRQ89ehgBnFdnvyW/Ifoq4jJxfB5qKFJbcMW5FtHr5wQTOE4rD+wRPQNK5vR/lCSe0cu01KpStXBb6EQAocORQggHUW2/Q12MVlJZtvrHosmZJmuUqSrzD/AKxDP4AhRdq8oAIS6gDduldK/GIlBgSqgqfL9oNP/jIc+K/IUjh2Sk+8M3XWA8anYkzFrmMVZiyEpBJKR7PqXL7xdwXZXFTWOTKD+bTWgDmnPnHrsnhGHkjwpSj0EVsTx3DodKXWr8stL/KAD+G/6esQVqzAbhgdbC+ogpwnCJOHRZKQATUAAb0iRCcZOfu5IkpNlzSxb+kV+EaGE7Gy3C8Qo4hbe97A6J/V4DIRxGdiDlwss5bGaoMkdN6bRv8ABOziZBzk55rMVaDcJGnW8bCEAAABgLABgOghRAI8OJjhCwCBcOzQkK8A3NC5o54XNARkwhUY6OaAaVwoXCkR0A3NDs0K0JANzQomRwhQIBqjEc6SFhlJCuRAMTR0Blz+zuHV/wAsJ5pdJ+Bimvs0oexiZqE6JZKm8zWCCOgMVHBZoAH4mYf7U1jlcBUp80+axuEhI+hjaMJAY0vspIHtJVM/rUo/C0aOHwiJYaWhKB/KAPlFmOaAZCpeHAQsA146HGOgG1jg8K8KIBADCgQojhANYx2Q84dHP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data:image/jpeg;base64,/9j/4AAQSkZJRgABAQAAAQABAAD/2wCEAAkGBhMSERUUExQWFBUWGRgaFhcYGBcbGhgaHxQcGBgeHRweHCYgGRojHRgXHy8gIycpLCwsGh8xNTAqNSYrLCkBCQoKBQUFDQUFDSkYEhgpKSkpKSkpKSkpKSkpKSkpKSkpKSkpKSkpKSkpKSkpKSkpKSkpKSkpKSkpKSkpKSkpKf/AABEIAPsAyQMBIgACEQEDEQH/xAAbAAABBQEBAAAAAAAAAAAAAAAGAQIDBAUAB//EAEAQAAECBAQDBQYEBQIGAwAAAAECEQADITEEEkFRBWFxBhMigZEyQqGxwfAUUtHhI2JygvEHMxVDU4OSohbC0v/EABQBAQAAAAAAAAAAAAAAAAAAAAD/xAAUEQEAAAAAAAAAAAAAAAAAAAAA/9oADAMBAAIRAxEAPwD2RobkhYTWAUIhckNzRzwC5IXJDCqMzifGCCZckBUzU6IffdTVaAtY/icuSPEamyRVR6D6wMcb45MSjPN/hoU4Sl1M+Vx3i0pJANrART4nxVOGUXyKnZO9UZq8udlEEIp7QHQCm8Y3H+1syagpl50g5T4fa32ZqMXpAaXEO1CJAkiSULTMD5gxNCCQEsxcZh12eMHGdqJqJ6pzqylwlE1RNFISFpyJq6VJcEjVQ1jIkTJjsCJQ1YOpzU+I6Em+8XEYchIBzNvqd7BxSAiVxFaUKRLWvIsuyfCEJuUh3IDlTADUxH+HUt2CnUsKU6lKzEDYskGgqBpyjQl4BmZ6lmJJc+caGFloSoOACHtX4OQYDPTglK8PdIIO+Ynm4Kt/jDvwMxAAT3Y5Aqo1LZqU0gow05GVwz7efyilj2NcpctUfBv0gMWZglXzEHwF0qJGZBzILF6AnpGlwrjs7DoyMZgS4TmYVcmpDgVJh2HmMGKWa2bc00FoixEtbuBXkwvW0BLg+JKKlSQRLE2b3iiQCBLEtKpw8VA5B3dyaCNHh3CMRLzTJC0yiSSJTlSFDMWChZ2y+JO+jVwJpWXzO53rprE3/F8QhHgNimrWANUl9G10gDng3axC1d1OAkznIyk+FTH3VHfa/WCCkeWpmSpnimplzJkxKp02YVZUoQlkhCCxLpoAC1iXja4d2kmYcJ755mGUElE1j3iEkApEwa01vTWAOMwhXiCTMCkhSSFJNQQXBG4iRjASOIaYZl5Q7LAOpC0iPLCtygHwkIUwmUwDo6GZS0ZPG+IqlgIl/wC4uxNkjVR57CATjHFyCZUogLA8ajZAZz5tApxzFITIKZSyFjxFChWcFAtmbxBKg5BpUDQQzGccGGUqWoZvCSrO4VONB4CaTE1IULvyZwzF44pUUSwfyuVFRlpsEg6MNNLCA7iPHp0z3itSSAkqylmG4HiNL7xVw2HdWZaqnRy5vtaFwmCQlIJBdjUMSTWLcqXoAzNp66QD5AAq1+dfnE8tRGuXc6n43hksF6ENoANNot5UsAHBOgf9ICSQZZW6mNhRq/P7MbMnhKVAKKTXSgI8oy8NKzEAFQs9Cfv9oI8Kg5UjOkv5n7/aAbI4cElwR9+USlSEUJ+dT+kTISXZr70B3MVsTKQDW9t/WAlmollIcBOtQPsiKGaWF5QX0ZmHkR84z+K41SaAykoPtTJigyS7eEN4lcusZM/jKZKJilongADJ3iVJClWoHoKP8rkwBDOk5QSw2NfmxjPnTdMoan2Q320ZvAsfiZ8wgpySjlDrSoMCaFIdySTr8oMF8GsaKI2APq8AMzZCVVIRQuAplBxahpflFvBYpZmDOseM/wAaZMYpEtJATLSkEM7+1/dekbE6QmX7QyCgBIoeTxT4pgszKDUqwy1q4++kBa4TxU4NWZOZWEUpSVhjmkrCyklrs4PW94PJeICgCkhQIcEFwRoRAD2cVKIVLUllnNmKi5U6ish9nJIAi52d44iRPVhFLJlpUEy1myFEA92TbWmxpRxAGoXChcIEwoRAdmhz9YaEwvnAcVQmeHNDckBDjMamVLVMVZIfrsIAOLmepJmZJRzeKaub3jIYukBKS5AYG9wPIm4/i0qWJWiPHM2DBwPq0BvbLjuVKUIS6VpzKUCKBhlDaku0AJ8d7RTJuQzFpWqpQUggBJ94CtW1/wAw3h+H8ILBzuSp6xmyFkzM6qlqJ1D+ywewf7115Ulm8XV9jeAlRhQLmz2A52dVIsFYahfkfp+8NRhgzuXbYD6RIkKfY9CW9fOASUgB2vtqP2i7hEOHCa8v1aIUIL1USdKct3qI0+H4N0h/CTo36wCfhZh2FtTU6PW8a/DJGQOo+h5bfWK44eCMpPnamwvpFjD4NKfZPmSfhATT8Wn+aoNgYyMYsZvaqS4SpTKqQBQkm/K8aeOnLEuYpDAhJIetQHrWziPH19n5+IBnLBOZyVq135sDaA9RwC0oUkzZWZb0WVJUlDnwkBnSCwBURSjmM/ttwdM5UuZ3eSaAfE4VnYOE82YmnoYp9iePCbJOHWBnlM5U3iQ7JJKlAFQNHIJtSDSQmnhSlxoXTpUpJSHHkBeAA8JiZ8tKswEyUsKUCg5VFeUJCVvZWVJaupaNTgnaQZglcsoK/wDbYvXbn66axY4igCcUulJneFSAQVBQBIU6XFyB6xh43hQUQpKXJIfRi4e1rVbZ4A7kz86WLLGoLUrr/NrWsUuJ4DuxnkgkCpS9ANxsL0jsBgSkVIK0+yrUjVKvz9frGlJU5INQRbS31gB7FrcBcs1B9oMG2LVaGYThypkpTqAQgFjMWGMxSsy5qmFwPCLfKIkzinOQfIHyjpagQksgqFAFgqRsFKSPaKdPKANuyXGlTJapc3/eknKt/eHuq9P11jeCo88w+MTLmJnSphmmUMs1eUJE1JNW0U1BS3hrHoUmYlSQpLEEAg8jUQDgqFzQ5oTLAIoxDicWEIUs2SCTFiMHtTMJTLki8xTn+lNTAC+JxSMp74FRmgzF5SxYeJAYHMxKWDUdNWjzjiE7vJuVGfKVFbGoAL5Wcu1Sa7wYdssfKUkIMrIsZipUxBStKAGCpah7QLMz61AgGw2J8RWX8RJIBsHDNSl2vAa+G4SQkFxmcOlg9N26HWLqULuVEvoSBlHrFc4tIAy6/wCRWHS8SDTMEk6k+K9dOm0BIJpe77fY0/aHhDli3OtT8I6STqouT4S30bpFkI2o58JJv8esBf4SWdhm3+A2po0bmHllywqQK6DcHn0jD4Uk5hrQvG/ImJqElt94BBJIuSRpX4fvE8uQ1Wvv6w9EokX+VIUAtX1F77QFbHElCtTlJ+EB+KklixAf0bQ8xQXg1xaKHod9oEFKCQ5SySxO3Kzv06QA/wAMX+Gx0qa+UKWZahXxBdCXBFjlOljHo+aWhXeLUlrOpglzbxVzdSo+Ued8a4SqekKQqt0tmLNUF7Nauh6wW9j+LnEIUiYP4spu9cDxiwWLuDq5YHQwG5xCUhaQcktQFQrMAU7EMC8YEvMCRMBSQ7CjpN673jfTixJVlUlKZanyrBSkJo7EEO5Lt+0UeKYBLmaFLSwzlYLiYScqENZhTmxG5gLPCMcqYC4Yhg+heqW2faNCW4JVpfWjO8DuAx2VYRMSQs+FSCb+IEEGxZwWuLQTTWKVDcKt0gA3vO8UpdUpJJA5aecNl4UkFn5H8tP2A9YsZAUgP0Aa0XiMqaDNamt9vSAi4fxFIQHlFalshDFOZ1GqEg1SkXOggj7K4xSVTMMskqll0bmX+xPoRAzw3ELlTFFIzEpoDTxt/wCoILPpXpFqTnw2IlTF6LyFiogpmXDqUVEJJuW5WgPQADCwuaHNANUdoCOPzlzJ87uwSUJTKSfF4cxGdXhIVQH3a6waz54SkqNkgk9AHMef4vCKmSTMzzEKJVMUELKCvUpJAcDQEWgA/tfjpqwZa0AKT4AUrUrMzZi6gCRa+5gfw0rwhKnd2ZhqCOjNFzigQpctDkZAVHM5LmviVvbq0SBaSkt9N39KmAcmTQ0eoAZyeTAPflvbe3hMICwW5c6gUbZvJ35RUdTgJSQAKEMXfnp5OYuyJoYkquLc331LQEyZISaaDZhf43PpE6Vc9W84SXNSQ1HG72BOjQou9RTSoJNmO0BscKlO5LFm5n1eNRMtAIBoa18vnGfwtko1FKnnFwzAVMVXa7BoCyhVi4Yt5Bo6dNozty1MRy52Zw7joX83NYeJCTcBrPTygGzCwqHDV/cQJ8TlrUAmWsIWopGdSQEs7lwBRw9vhBHxDMEnIGL2D19PvTWBWbxRB/23KqlWYKSqivFmCrM3wgJk4gBS0qDhL5VA+2KC1wdfLlGDiZq0TUzUKKJgqDYHkd0mgIjRUquYBRd3L0qXpsOsU56PC7Nvq7E301o0AdcG7RycZLYf7iSM0uoUlQFwdRRwrmItYhZDFf8AFSKi1FAnK9QltmF6x5PLw6hNcOCPeS4YDmNywjfwXbKaMsvEDMbOmijuoiylNQMwDkwBTjuIJ7lBlqzKE0FRAfMfff8AlOZv1aLnEsd3ecasGD/mf0AAPwgblpmqWJ2VAUpQWATydIIZikEDycxqqecp1JAdialnZiz2/aAfhqh1Xu9KUJb01iZTrByqD8qlr30FOcMTKoS9NrBoeialmf7Z4CHEYUhBU4DMXsSaxUxSZbKM1brWP4X8RRIBagQzJAI9qv0jRxE5SUkVNK08gw1iqnEITLJmlSRLNBWrjwWDguSBXUwB72exvfYaVMJqUh+ooflGk0Cf+nuJJwyklvBNXRwWBZQtTWCqsBm9p5wTh1ufaZNtz+0eddosOSCAuSoKyIUgFQmoAKSmxqQXIBAbMXeDbtvj0y5cvNYrBN7C5p1EA3FpSkzUTFy8OXK1BcsELYAliWYvrU10gAyZPSqes1LKYcmte+9ovpL0AbNWxJqA97OIzcFiMtwqjWGx1ptq/pFqcTVTqcBrkdLXp93gNKSoFANelrJ6P5xJKloADJNhfNr8DGVh5iQS2ehq6gTbRg7veNWUUn3SbCtCfU1gJEkAht31pFrDTCTQsdnAiuhFSTcvRjbr+aLkkJDsmuwI0EBvYCUnuw7PctvrTb9I6YPFlp6ENtXSK0tRyhwSwAoQL2f7+kJMTX2VOL10+6wGnKm5Xe42e25e3lDnGj+hrztFSXiwU+8/Ww0h8ufokqvQaeRakB2LBU4CHNcpO7M7QDpWQrxy2WpTrUQCNavqDBsZwqouzEjcAXpoaXgLXxFCj3mTJmJUwJ0LK12q45sIBi0utLAOSQGSeu0V8dMKUs42qwvy1i7Omkqq6SKOPd8OYEV11MYk/D51M4RlJ0Jo4Lvd605bNQLvBq5lFzoklgwCno2h584g4kB3gKdKO/Kw+PkTGxIw+SW2wDvrSvPzjFxswFaiWSBW7O22/wCxgCqRPlqSRnzd2QhTfny1SHFSNY1MBNCWSATzKW6ActawByuFrGXFhJqvMJaXzGWMoKw9HJNNWrBpw3iKJqAtPsmgcFJDFiGPMQG0oPo97fFtD+0QomECoLDmK9K0/aKRxK3DigbQ6/D7MXkKBZlMRqw2tWAUF3sR118uUZ4ltNypUEKUAM1FNqb61HrFiZJD1Uyg1QksWBu2sZ68MUKBIHiIrpV9z+9YAs7G5RMxCUkFJKFhmaoKSxF6pgq7vlAV2ElqQuakpyjKgpqiozK0SkBIFA3nrBpWAEe3i1ZpIAmkspu6y94C4YpzUBG50jz7j8hcpKytC0KUCSpUzvFKfw+L3UqbRMep8d/35Z/kUP8A2Bjz3t8fbOmRNw9c40gBPAKSWFKg1DtsxfW/wiVA8QZSC5LJSFXIbZrj70o4HEkCxIqfCkUezAC4+3i9LxJVRiU32Y6ak3gFnS2IByuXDnM4/tZtRF+RNOV6H+Yhhts2vrFeXKUSCWVvctWzH9YtImMGJTW4DsDyp0o3pASS5mZlMkg6OqvrtFvDkKIA5367jrSM7N1O9Dvp9/WNTDThhkmasMBQIZySTQAHW99nMBsJwimJq/IbAfCkWeHvXOCH3EZXZ/iM+aVTFeyr2RXLQMWf7oYIkakqDkcmgI58ksGIA6esQHBt75vtpFyc5DZ2fZh5xTVgCzKmKL0bQwFTFABJIUCwoxuSaDqaQNysAAEh03XRqjMLJ/KHO1usanF1gMlFUouQQCTt5JeMDG4xgxuQagnrXndvSAixcoqMtyzIKVC7sfB1P7ARYxMpUlQeUoqygpYgtQEApLMQ+jiLvZTg0yd/FmkiV4ShN85DFzT2Awteg0i32qRkmJUp/EAaatQgnyFIDAXjlivdKGjrXluLsHoLfONDgnYwzFd/iSAC2SWxAVq6gakaAG+otG9wns+lGWZNGaYQ6Zdwjahu29o1ZhIZS/ESaBIfyA1gMzHYZU4lJSQCUpL6ICnLdSPlEcjACRlQHKUg2NbXUwo+vSNrDYVTFSvaOlKDRL/PnA12z4LNWpM/DFXeIDEJIcoqaD3iCbfpAaqpiSPCXKd9P1ibCJT5aijD6vAFw/tkuWoiagFjlKkjKfNJ19IJuG9pZEwj+KlBOiiEkdQpn8ngN6eU1sCw2oPSptGNOPicNTfSusbSGZyrw6Fwx3rqYp8RWGKQCbVL+XWA2OyWKSqcsC6UAGhZ82hsfJ4LO8HOAvscpPfrAXmPdpdLghFXoNAokmsGWUwA/wBp1q7wAHKTJWQp6AhQrWmt6x5p2kmTMk4TlpUSkNlKS3icgMkMAA1b1NLD0PthNKZ0pw6VImJPwp6R5t2jTIyzFYdKEJEtJAEpUuoU1SQAq9GtACeGIYsoBmJd6lnAA8o1sMgMwylRIILsblwwp9bVjMlpmOVBKUliXYNU0Y73rt0ixKxbVJBIoKJDWbS/31DYkKDspn6rcvrttpFiZMSPdAbSw5NEOHnrWoDIWOoB36M3npFwYCuZZZIqXpu+tAGJMA/h60ISZs0M7gAVFXF2Dm3SI1LOJmDNQADKlgQkagKaqjQlTbDSK+JmhRSkAFKQcopQ3Ki7uo/AMKRZ4TJAIKlCgZgGF+toDekBaEhCKgWApbQVp5Ru4JSm8VLWMZYWlh4ga/Pn9/poJxI0LsBvtrASYjCONRoK0vaKquGpFQa6+kWTPSzkgEbmM7FYkByQkvrVi3nAD+NxKc60pU7KN0irGo/eKfAuCfi5pUsfwUmo3JqlKTs1+QEQTp5ZyEu5qwpSpIFyTSNv/TteaXOGYEic5YM38OnX9oAqMsIQEJoAwAFGFqNpEGOwyFrlqLHI5AO5YA9BX4NEs2obV2HOJZGECWcZjqSXry2gK6Jal1qDm9rlsP0i8hCRTUWhxH35xBiMQJdzWjC5J0AF1KO3ygJe8CfR/L73irNxoV7AC2/KCf8A2okDmTFKZi0hHeYhQQHYJul9gP8AmLGqrAlhvGTie2qUkgYeaSLFaqbAM1PKAXtD2aGJTnbu1JuvwF01vlNWvVtawJz+xCmDTkG5coo+lXJY710gt4f2yStWSdLCNAtJLAm1xr90jRUgv3bGhswy5Q4FNHpazwHmODmYnCTAjOUFiQAXQqwtZSSReh6Qd8M4inEShMGgZSQbHWjWOhij2/wyRh5asoCxMAFBZq20t6RS7IzBlmpAKgGZ6ACo+rQB52QUBiFAG6PYYeG2rVenoYM3gH7KrR+LYEZ+6Odr0ygOPO8GrczAY3a2aEqkPqpY+AjzbtPMmzAVrlFAEuYADMCgcoeiAPDY1dzSPQ+3kk93JWPcmfNP7R59x2RIzsO9Mx1hRV3hSM10jMcoDEjw9IAX4Bwhc1IKnQmwe50ppyeCfA8IkS0+BAJvmLE26UptFLgGKCgU0SEgAAAAAchyIv6tGsST4nrcc+XUHMPOAmM5vaqQC4D1FiOtj/iBri+NmT54lJYJBdanBHhPhHMBranpFrtDjFDKiUr+KoED+UarOzJID7q3EScK4emVLCAAwvfxK3L1qHDcqQGngcOlCAAAMoYAgHqai+r6j4QzsMmhGZLmouNrEHUH1iTD+Ebi3Nv8MfKOKGIqetae6fMFjAQy5ihQCg1BYNGvw7FBTIU4f9Yyp0wJF8tmPx+DRSR2oQlR7tOZXQhANgd2falYAyWlMuxHTU61/WMqeSuUqYD4STlehPiyu1wOu0DGM4riJzhcwWcBASlqUqPF8Ym4PxKYtBlzNTmC3FSlINaXtX13gH48MDqAOjnTTzY7dIuf6fumXOarTE03DEeTbRm4wkhQUfNubfG9Ndo1+wJeVOL++kEasxausATT11BHu1D6vSJcLNz3BB1D7fSKWOYCp5DcvZulYoSsVMC1KIFqkmgTqedaDcwBFPxKUJruABqSbADeM/EESwZswuwIoXI1yIfe6la9BEmFzLUFLDJD5QRVAapV/OrX8opd4xBxdM+bMJSDLSChH9OaqthmpTpASIHfsqYkeJIKBohJ0GgPPXlGRP7zvVofMEORaguC5+RjXwWHT3eRy4PkK5hTndvOkZ+M4kjvpg1LgkB6ijfA2pAZXGiiYUkeGgBZhpQ+TtbaCnBTlhKO99vIAolrkb10r1eB/huEM6eCapSyyRcpd0pNPeP12jU4/wAUTIQqYoArL5EEvmU1Az2GptAD3bjiqVLTKSQcodTD3jYb2Y/3RudmOH/h5Cu8oqYASGY0okNvr5xk9i+BfiJpxU4uA+QH3lmpV0BdtCekHGNKiDlytazm3zrAJ2SnBWKajolqFFWql8yfdJNruBBtmgR7LTXxBoGCVB2YljqNhZ9WMGVIDO7VYfPhZgGgCv8AxIJ+Dx5hxnKtK1d7NeWAco8MsMxNW8RsopegPWPZJiAQQdQx86R5TiOBIX3mdAWuWSmpJYBxRJoCRdTQAfwydlnquxUTp7JD+jH4aQQTMYAySQ4105ktYUCvWByVwuYrEyhLSM1UqBLDwWrr4WbflFrGypRmrTNUoISCFZQpyRp0YC25EAsjHKnFapZqSfEADmqSAH0ZzffeIpHEJ6WcvtQV2r8IzeIceCmRLJlSxYjwklthUJD2BhcPMXMUlCErmkkAKQlb+tm3Hx1gNAcSng+06eSAKF2va9ol/HTT/wAwsxBLAON23/R9TCnspj1ODIOXcrl5viu8Rp7KY45XkK3Ue8l7N+bYCAUYcsMxzmrudHq3UxypKcrjRmoxpp5WhyeymP8A+kR/3JdK1NFAv10hUdj8afalGh/PLqG/rpW9IBq+IobmBs7jYbDofSH8LlEqPiNC4e76jmAxd4y8XwiZJmd3Ml5FUbx+FjqCPadz5xpcJAS+Ui4F6ih1saizUgJ+IpISoEqLjmAS7A/0ttFn/T3FtMmyn9oOLVykgnqyhfaK2MAUkkUd3ozF6eTD9Yodm8WZWLlqFfEEqr7qvDbRngPQsdLzEFgMmrPezDU3Yc4qABKQpZKEJcjVWawb86/5vZTo5rFjinGZckOpQKlNlRmAzm3XL91jNPECslWXvZhoEgBIGwc1SGN7wGTxjHYqeEoEtUuU4ZKHJZ6FRuWu1jWFwWEWapVb2gSQDY7n4uOYjalyikFc6YymrloB/KBdQajmKWDmAk51BJNB56nk2v6QFtcpRSQlTLcqDAeNJDip2BasD2IC86swqTcM71s2pci/KJhi5koZFeygnNfLS5q1K6RDwPEpxOJKw/dSPE5LZln2AOTuf7RvAEfDcJ+HllSzlJdcx6hIAfL5fOAuYTxLFurwyxuKplO7N+dR6/CNrttxcCWJIUyluVkWKAbHqflFzslwo4bDp7yWCqZ41k0IcUHkG8yYAmkykIQlKAyUgBIAoABTrFYSFnKHopXVjU71tE6cSrJRIAazjy5tvFjBrKpg2F6WLfOAm4ICMShKlZld2t1MBmYJDto8FjwKcNB/4g35ZSvioCCp+cBMoQGY/Cd3jpgNpyQsdRRQ+sGZMDna9GXuZ3/TXlV/SsNfQOBAAuNk/hsahbMkLB6JV4Fl/wC5J8opdoeycxImTJZ8RmkhLXSQAAdfacdVCN/tnhgUJXoKK6Gh+Bix2Uxhm4ZOdWaYnNLmf1C3wCT5wAfwvsFOOIOcd1kGZE5PirmdKbsrW4ozGPSMPKLAEuWDlmfemlawsk/f31iUKaA7u47u/SHZodnpARmXEM9QAc2/domM0AOWAFySw9YA+1Xa5Ch3chWetSkZnrUCoBHX4wEvbBUqcUgVUkKCVu4c+6dMpIvoWIgPwU3xaGgbR2NX6PziaRImzVeJOUUZRUXALuAzBL6H5RbkcLQ6EpcB8oCXZiDUNo9+pgIeINlJHz5hrGm711iDg+FK56QXLFJLE6F7jTSkECOzK1F1TEZdCPEbaAVPwje4bwREjLkQWLFSrKdzUj5AGkAGzuFBOImyu7M2WlRMtIPiSwchLliUkkhLhw7Wiyqfkl95ImqKdQsElKXqEqYEAE1SbRYkTEzV974sq1KWzElJEzNLWnoFDyiLi2JCcRMXKbKtjMRl8K02UtJFM419KwFlGEBYzFEuHu9Nuh3jL4vMSiao0SgJvsHDht+l2iNfE8pSSpkt4WuoFyQP7YHOJ8R75YUqwdkvYPUq3UatpAXeKcZmYhSwgFCCxII8S/izWDQe9n+H/h5ATkOZXiU7+0QAAegYeu8CfYvgxWe9WnMlJCgCalV0E8gAFeQg6x+OEnDrWB7pYj8zMPFpWABMSr8VjzTwpUH2yS+RFioH1EeiYXELUEmhKunP4QH9hMAFibMcBVEjY6nXpBamS3v2H2OlRAXZEq5BrYml2v6RY4PJ9pbk1+/WKExRCQxCibMbl2P3yjUmLEmUXsAznU/bwD+zaM8/ETA7ApQH5DMW5VEETRldmsOZeHS91us3fxWfoGjVeAkIipxPh4nSlyzZYI89D5FjFomG54ACEszpAQrLQKTMBFXAKabF99IDMDxadhZk5EtKVFYA8dAmYhhmv4nQQ9boj0Lj0kycUF+5OodgsD/7D5GBDtnweomAsFUJD0VoeQ0pvADGN7SzisJm4rEZ/fRLypAcOGCfKrxoTe0OIwqTlnzFBRTk70hZIZ1EOHSB/NsYzE4OYqUlSJqgUuAPC7gsKpTmEY60LtMWQxCgpRc2yqd6mnygDLA9qMZO9ucUJcBkS0pJ6kig0pv62Pxc03mzRof4i/MGv7xicExhEglWhOUkNmBsTexDnk/nYw+LYGlLl69T1+cBZxGDTNfOVKNCCSommlTQ1iWVhkJ9lIHl9/dIr4fFhVjtsR84sS59flbzcQDpi9iX0Oj/AFEJh5pStJT7pevI/GsLLUCKNRxz+7jyiFFC1/8AEAX4bFIUogAso5kqAYubhx8usV+12N7mQwUQuaRLSa0BopXUD4kQNrBLEKWhW6SQ/UWNYyOIYCcsv3ma9VuSDpXbkYCdeNVMCZckkPQAUUzs3JOVKXNNIt4bg2ICe7WhORLgLKwcrmwA5ksCPOL/AGHkpVJUhQSidLOWYWcqHtIW+xDhhQNBHiOHEv8AdKOetIDy/tFhTLxKgmqMsv2mJS6QA3LNUjnGOFKcUSP+2ijcyD+0FHH1PiVpuUoCD/4V+cYM8EuspdlUpcX/AFvtygFw2MnYaaZqZiu8T4iC+VdWL6EWd+Rgz4/x9GJwQWh2WoJUj8qmKiCNagdYBSvKsAuRrWuxDHkfvVyUmWo5XyG7mhLUJ3I0pZ4D0fsPhWwjge2pSjZqMkfKNxGFLHw1HKm/nGT2VL4aXRy6qubZy3MxsLxYRzJ+fyB2gJeGYfNNt4Zd9is0HoHMWcSjvsRLkioSc0zbKL6u/sjziSQ0iUSq9zuSdOsWOy2HORU5XtTS4e4SCW9an0gCBKRC5RtDAY54CWEIhpMMJgIOKcNTOlKlmj1B2UKpPkYFZKO+lLlTAykulY2O4+Y8oMs0D/aLAKChiJYdSQ0xIHtp35lPygPIuPcBVImvW/iuxrQ3sbGH8L4fJKf9tGZNyfhc/dI9B4tgRipQUhswtQa3B3BgB/DKlTC4YCjHTRj0ah1rAJxcKDJSnwgVYChfZ7Up1MUZc96GjbD6HXlGpi8EJqStC1AlITulr28jrZ+ccJsxIBmy0ThlZmD5q6aVo77QFRKUt18id+RhTPU+9h1H+IbMQhTBJUhRslW9PPn6RWnoWkElJKbApqk1Z9+kBNjeJGWgkVUaJ63+VfKLmH4zKmVBygkhIV7TgXpQi/VucCfEsTnWGdk+EA76n6eUXuF8MK1hhkHvcuQ5qEAWypyVagvR79ekNmp++Qp6wzDYZKBlSGFOZ5dYmKN61+xAVMFiu5xSF+7MSpChoSnxof0I84N5PGEKkma4YJKjUFgA7dTWPP8AjiMstKhRpqCSOpH7RV4jx1SZPcJo5SVtogBwnmd+QgIF44qKphFZilKNqE9dAGiI4YCYQwIyilbPTzP06w2X7oawqBevzdxDJy8q1PQAAK+obVmp+8AkzDgkhVdX3BLClxf4845RZABFHYk6ajWrPEQxZNjcOwAoAW8oaqdmlqYXLtrYfP6QHofZjEEYRBAoc7F3YZz60MEfCMMVrzmwFL3/AGqLQMdiOHzPw6EqdLlRO+UmjPYmsFXEsYUBMiSHmrokctf86BzATzU/iZwkhJyJ8Uw8rAAjUmg6EwWS0gAAUG3KM3gnBxh5QQKqNVq/Mpm9BYDYRohMA94X70hgEd5QDnjnhhhCIB7wkMYwjQA5xPh/4VRmo/2VF1pb2CdRsk/CMzjPAkThnQ2Yiuygd205isG5TvYwNY3hisMorQ5kGqkiplc07p5aQHm2MlLkKqFZQWU90k0D7igII/aL0ialSdDu2oatNwGP9usGXEeES8SkFw7UUA9GsRqOUB0/g8yQsgBhVkvT+wnR9DvrANVLSWzAEXHy+z0inO4c3sKKQ+bcOafHrqIvCoBYpAG1gRt5CmjeUOmyy3I19Q3p+kAN4HsykqKppzEE0DsetHeNtMoBNGpp9/dofMkFn19LGo9fpDkpcX6QDUq6N9taELnmx/Qj/MPyeLbl9/dRDShjv9a26/WAzO0k9pSTqJiPg5++kC4OapqSan5naNztTO8SEitFLbyZNtbnyjCUhk1oo/W8BZRiBUvcO4FrOIfLUVE9FKJYAnfW1PnFQpqUh3bL1FH6esX8Pg1rJTLQSXDZTQA3c7aPAVD4Ukiims4cE72pBN2U7Kqmso+zShcW35ctY0ezP+n6s6Zs85iC4GiSDp+YvrYQaYjEIkJCEB1n2U3JJNy1SXgOxGJTh5YSkFS1FkhqqJjV7PcD7ombMOacsVP5R+UfU8uURcB7OFKu+n+KabDSWP8A9c43wiAdmh2aGhMKEwHZ47P9tHZYTJAITHZ4QwmWAXPCvDMsOaA7PHFUJlhWgB3iPBFy3mYYXPilUANPd2PKKsjicqcMiwAqykKFQdb+cFgEZ3E+BSp9VBlaLTRQ89ehgBnFdnvyW/Ifoq4jJxfB5qKFJbcMW5FtHr5wQTOE4rD+wRPQNK5vR/lCSe0cu01KpStXBb6EQAocORQggHUW2/Q12MVlJZtvrHosmZJmuUqSrzD/AKxDP4AhRdq8oAIS6gDduldK/GIlBgSqgqfL9oNP/jIc+K/IUjh2Sk+8M3XWA8anYkzFrmMVZiyEpBJKR7PqXL7xdwXZXFTWOTKD+bTWgDmnPnHrsnhGHkjwpSj0EVsTx3DodKXWr8stL/KAD+G/6esQVqzAbhgdbC+ogpwnCJOHRZKQATUAAb0iRCcZOfu5IkpNlzSxb+kV+EaGE7Gy3C8Qo4hbe97A6J/V4DIRxGdiDlwss5bGaoMkdN6bRv8ABOziZBzk55rMVaDcJGnW8bCEAAABgLABgOghRAI8OJjhCwCBcOzQkK8A3NC5o54XNARkwhUY6OaAaVwoXCkR0A3NDs0K0JANzQomRwhQIBqjEc6SFhlJCuRAMTR0Blz+zuHV/wAsJ5pdJ+Bimvs0oexiZqE6JZKm8zWCCOgMVHBZoAH4mYf7U1jlcBUp80+axuEhI+hjaMJAY0vspIHtJVM/rUo/C0aOHwiJYaWhKB/KAPlFmOaAZCpeHAQsA146HGOgG1jg8K8KIBADCgQojhANYx2Q84dHP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0" name="Picture 6" descr="http://t1.gstatic.com/images?q=tbn:ANd9GcTm3z1LGJAcHKWBFnYsHpoTGvKedFojeAtFlhpO7PGEMsaswHw3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57200"/>
            <a:ext cx="150495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“On Virtue”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SOAPSTONE Worksheet and essay</a:t>
            </a:r>
          </a:p>
          <a:p>
            <a:r>
              <a:rPr lang="en-US" dirty="0" smtClean="0"/>
              <a:t>Visual Representation:  Wheatley Personified Virtue…. You will too! Mrs. </a:t>
            </a:r>
            <a:r>
              <a:rPr lang="en-US" dirty="0" err="1" smtClean="0"/>
              <a:t>Nickell</a:t>
            </a:r>
            <a:r>
              <a:rPr lang="en-US" dirty="0" smtClean="0"/>
              <a:t> will show you an example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457200"/>
            <a:ext cx="77724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Virtue: Use your word for Virtue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Your Drawing Here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4419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“Actual Textual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Evidence from Poem to support your drawing”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Puritans</a:t>
            </a:r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youtu.be/N6szghAkEBA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youtu.be/4p-bWA1FOqs?list=PLFA79531CBA804D4E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We are going to Media </a:t>
            </a:r>
            <a:r>
              <a:rPr lang="en-US" smtClean="0"/>
              <a:t>Center Tomorrow! 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Puritans 1600’s America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Group of English Protestants who sought </a:t>
            </a:r>
            <a:r>
              <a:rPr lang="en-US" b="1" dirty="0" err="1" smtClean="0"/>
              <a:t>to“PURIFY</a:t>
            </a:r>
            <a:r>
              <a:rPr lang="en-US" b="1" dirty="0" smtClean="0"/>
              <a:t>” the Church of England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They wanted to</a:t>
            </a:r>
          </a:p>
          <a:p>
            <a:pPr>
              <a:buNone/>
            </a:pPr>
            <a:r>
              <a:rPr lang="en-US" b="1" dirty="0" smtClean="0"/>
              <a:t>Worship simply and freely</a:t>
            </a:r>
          </a:p>
          <a:p>
            <a:pPr>
              <a:buNone/>
            </a:pPr>
            <a:r>
              <a:rPr lang="en-US" b="1" dirty="0" smtClean="0"/>
              <a:t>So they left England for </a:t>
            </a:r>
          </a:p>
          <a:p>
            <a:pPr>
              <a:buNone/>
            </a:pPr>
            <a:r>
              <a:rPr lang="en-US" b="1" dirty="0" smtClean="0"/>
              <a:t>Religious Freedom!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http://nhargrave.files.wordpress.com/2013/02/purit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352800"/>
            <a:ext cx="3505200" cy="276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The Puritans believed that the Bible was God's true law, and that it provided a plan for living. 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Humans were inherently evil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God’s wrath and Hell were real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Hard work and responsibility were important to please God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Witchcraft was evil and from the devil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1" descr="C:\Users\christinam.johnson\AppData\Local\Microsoft\Windows\Temporary Internet Files\Content.IE5\W579041B\MC9003842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85800"/>
            <a:ext cx="1295400" cy="1258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Predestination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62500" lnSpcReduction="20000"/>
          </a:bodyPr>
          <a:lstStyle/>
          <a:p>
            <a:pPr marL="285750" indent="-285750"/>
            <a:endParaRPr lang="en-US" sz="1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800" b="1" dirty="0" smtClean="0"/>
              <a:t>PREDESTINATION-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en-US" sz="3800" b="1" dirty="0" smtClean="0"/>
              <a:t>One cannot choose salvation, Only God alone can choose one’s fate.</a:t>
            </a:r>
          </a:p>
          <a:p>
            <a:pPr marL="834390" lvl="1" indent="-285750">
              <a:buNone/>
            </a:pPr>
            <a:endParaRPr lang="en-US" sz="3800" b="1" dirty="0"/>
          </a:p>
          <a:p>
            <a:pPr>
              <a:buNone/>
            </a:pPr>
            <a:r>
              <a:rPr lang="en-US" sz="3800" b="1" dirty="0" smtClean="0"/>
              <a:t>Predestination kept all Puritans constantly working to </a:t>
            </a:r>
            <a:r>
              <a:rPr lang="en-US" sz="3800" b="1" u="sng" dirty="0" smtClean="0"/>
              <a:t>do good </a:t>
            </a:r>
            <a:r>
              <a:rPr lang="en-US" sz="3800" b="1" dirty="0" smtClean="0"/>
              <a:t>in this life </a:t>
            </a:r>
          </a:p>
          <a:p>
            <a:pPr>
              <a:buNone/>
            </a:pPr>
            <a:endParaRPr lang="en-US" sz="3800" b="1" dirty="0" smtClean="0"/>
          </a:p>
          <a:p>
            <a:pPr>
              <a:buNone/>
            </a:pPr>
            <a:r>
              <a:rPr lang="en-US" sz="3800" b="1" dirty="0" smtClean="0"/>
              <a:t>They didn’t know if they had been </a:t>
            </a:r>
            <a:r>
              <a:rPr lang="en-US" sz="3800" b="1" u="sng" dirty="0" smtClean="0"/>
              <a:t>chosen by God.</a:t>
            </a:r>
          </a:p>
          <a:p>
            <a:pPr>
              <a:buNone/>
            </a:pPr>
            <a:endParaRPr lang="en-US" sz="3800" b="1" dirty="0" smtClean="0"/>
          </a:p>
          <a:p>
            <a:pPr>
              <a:buNone/>
            </a:pPr>
            <a:r>
              <a:rPr lang="en-US" sz="3800" b="1" dirty="0" smtClean="0"/>
              <a:t>The Protestant work ethic was the belief that </a:t>
            </a:r>
            <a:r>
              <a:rPr lang="en-US" sz="3800" b="1" u="sng" dirty="0" smtClean="0"/>
              <a:t>hard work was an honor to God </a:t>
            </a:r>
            <a:r>
              <a:rPr lang="en-US" sz="3800" b="1" dirty="0" smtClean="0"/>
              <a:t>which would lead to a prosperous reward.</a:t>
            </a:r>
          </a:p>
          <a:p>
            <a:pPr>
              <a:buNone/>
            </a:pPr>
            <a:endParaRPr lang="en-US" sz="3800" b="1" dirty="0"/>
          </a:p>
          <a:p>
            <a:pPr>
              <a:buNone/>
            </a:pPr>
            <a:r>
              <a:rPr lang="en-US" sz="3800" b="1" u="sng" dirty="0" smtClean="0"/>
              <a:t>“Signs” </a:t>
            </a:r>
            <a:r>
              <a:rPr lang="en-US" sz="3800" b="1" dirty="0" smtClean="0"/>
              <a:t>would give you a hint as to your predestination  </a:t>
            </a:r>
          </a:p>
          <a:p>
            <a:pPr marL="834390" lvl="1" indent="-285750">
              <a:buFont typeface="Arial" pitchFamily="34" charset="0"/>
              <a:buChar char="•"/>
            </a:pPr>
            <a:endParaRPr lang="en-US" sz="2800" b="1" dirty="0" smtClean="0"/>
          </a:p>
        </p:txBody>
      </p:sp>
      <p:pic>
        <p:nvPicPr>
          <p:cNvPr id="46081" name="Picture 1" descr="C:\Users\christinam.johnson\AppData\Local\Microsoft\Windows\Temporary Internet Files\Content.IE5\G095Z72W\MP90038485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"/>
            <a:ext cx="2157245" cy="1575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Pre-destination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I’m a Puritan farmer.</a:t>
            </a:r>
          </a:p>
          <a:p>
            <a:r>
              <a:rPr lang="en-US" dirty="0" smtClean="0"/>
              <a:t>Moo.</a:t>
            </a:r>
          </a:p>
          <a:p>
            <a:r>
              <a:rPr lang="en-US" dirty="0" smtClean="0"/>
              <a:t>I’m a pretty rotten guy.  </a:t>
            </a:r>
          </a:p>
          <a:p>
            <a:r>
              <a:rPr lang="en-US" dirty="0" smtClean="0"/>
              <a:t>I drink and gamble; I’m nasty to my wife and kids.  </a:t>
            </a:r>
          </a:p>
          <a:p>
            <a:r>
              <a:rPr lang="en-US" dirty="0" smtClean="0"/>
              <a:t>But my farm is bounteous and profitable.  </a:t>
            </a:r>
          </a:p>
          <a:p>
            <a:r>
              <a:rPr lang="en-US" dirty="0" smtClean="0"/>
              <a:t>Every market day, I sell all my healthy crops.</a:t>
            </a:r>
          </a:p>
          <a:p>
            <a:r>
              <a:rPr lang="en-US" dirty="0" smtClean="0"/>
              <a:t>Even though I’m a nasty guy, God must like me because my crops are healthy and I’m successful.  </a:t>
            </a:r>
          </a:p>
          <a:p>
            <a:r>
              <a:rPr lang="en-US" dirty="0" smtClean="0"/>
              <a:t>Clearly, it has been predetermined that I should be saved and go to heaven.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Pre-destination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I’m a different Puritan farmer.</a:t>
            </a:r>
          </a:p>
          <a:p>
            <a:r>
              <a:rPr lang="en-US" dirty="0" smtClean="0"/>
              <a:t>Bah.</a:t>
            </a:r>
          </a:p>
          <a:p>
            <a:r>
              <a:rPr lang="en-US" dirty="0" smtClean="0"/>
              <a:t>I’m a pretty decent guy.</a:t>
            </a:r>
          </a:p>
          <a:p>
            <a:r>
              <a:rPr lang="en-US" dirty="0" smtClean="0"/>
              <a:t>I don’t drink; I don’t gamble.</a:t>
            </a:r>
          </a:p>
          <a:p>
            <a:r>
              <a:rPr lang="en-US" dirty="0" smtClean="0"/>
              <a:t>I read the bible like all the time and treat my wife and kids well.</a:t>
            </a:r>
          </a:p>
          <a:p>
            <a:r>
              <a:rPr lang="en-US" dirty="0" smtClean="0"/>
              <a:t>But my farm is a shambles.  The crops are dying, the sheep don’t . . . um do whatever sheep are supposed to do.  </a:t>
            </a:r>
          </a:p>
          <a:p>
            <a:r>
              <a:rPr lang="en-US" dirty="0" smtClean="0"/>
              <a:t>And I’m poor.</a:t>
            </a:r>
          </a:p>
          <a:p>
            <a:r>
              <a:rPr lang="en-US" dirty="0" smtClean="0"/>
              <a:t>Clearly, God doesn’t like me.  It’s been pre-determined that I’m not going to heaven.  </a:t>
            </a:r>
          </a:p>
          <a:p>
            <a:r>
              <a:rPr lang="en-US" dirty="0" smtClean="0"/>
              <a:t>And there’s nothing I can do about it.</a:t>
            </a:r>
          </a:p>
          <a:p>
            <a:r>
              <a:rPr lang="en-US" dirty="0" smtClean="0"/>
              <a:t>Rats.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Salem Witch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Puritan Community fell victim to the hysteria of the witch-hunt</a:t>
            </a:r>
          </a:p>
          <a:p>
            <a:endParaRPr lang="en-US" dirty="0" smtClean="0"/>
          </a:p>
          <a:p>
            <a:r>
              <a:rPr lang="en-US" dirty="0" smtClean="0"/>
              <a:t>20 people died by execution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1986" name="Picture 2" descr="Photo: Salem Witch Trial Litho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038600"/>
            <a:ext cx="3282860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Puritan Influence on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1635-  Puritans formed the first formal school called the Roxbury Latin School.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1636-  The first American College was established; Harvard in Cambridge. 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By 1700, Boston became the second largest publishing center of the English Empire published Children’s Books First 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The moral character of England and America were shaped by the words and actions of the Puritans.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4033" name="Picture 1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133600"/>
            <a:ext cx="1524000" cy="1693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Puritan Plain Style: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latin typeface="Georgia" pitchFamily="18" charset="0"/>
              </a:rPr>
              <a:t>Plain Style:</a:t>
            </a:r>
          </a:p>
          <a:p>
            <a:pPr lvl="2">
              <a:lnSpc>
                <a:spcPct val="80000"/>
              </a:lnSpc>
            </a:pPr>
            <a:r>
              <a:rPr lang="en-US" sz="2800" b="1" dirty="0" smtClean="0">
                <a:latin typeface="Georgia" pitchFamily="18" charset="0"/>
              </a:rPr>
              <a:t>Clarity</a:t>
            </a:r>
            <a:endParaRPr lang="en-US" sz="3100" b="1" dirty="0" smtClean="0">
              <a:latin typeface="Georgia" pitchFamily="18" charset="0"/>
            </a:endParaRPr>
          </a:p>
          <a:p>
            <a:pPr lvl="2">
              <a:lnSpc>
                <a:spcPct val="80000"/>
              </a:lnSpc>
            </a:pPr>
            <a:r>
              <a:rPr lang="en-US" sz="3000" b="1" dirty="0" smtClean="0">
                <a:latin typeface="Georgia" pitchFamily="18" charset="0"/>
              </a:rPr>
              <a:t>Straightforwardness</a:t>
            </a:r>
          </a:p>
          <a:p>
            <a:pPr lvl="2">
              <a:lnSpc>
                <a:spcPct val="80000"/>
              </a:lnSpc>
            </a:pPr>
            <a:r>
              <a:rPr lang="en-US" sz="3000" b="1" dirty="0" smtClean="0">
                <a:latin typeface="Georgia" pitchFamily="18" charset="0"/>
              </a:rPr>
              <a:t>Simplicity</a:t>
            </a:r>
          </a:p>
          <a:p>
            <a:pPr lvl="2">
              <a:lnSpc>
                <a:spcPct val="80000"/>
              </a:lnSpc>
            </a:pPr>
            <a:r>
              <a:rPr lang="en-US" sz="3000" b="1" dirty="0" smtClean="0">
                <a:latin typeface="Georgia" pitchFamily="18" charset="0"/>
              </a:rPr>
              <a:t>Lack of ornamentation. </a:t>
            </a:r>
          </a:p>
          <a:p>
            <a:pPr lvl="3">
              <a:lnSpc>
                <a:spcPct val="80000"/>
              </a:lnSpc>
            </a:pPr>
            <a:r>
              <a:rPr lang="en-US" sz="2800" b="1" dirty="0" smtClean="0">
                <a:latin typeface="Georgia" pitchFamily="18" charset="0"/>
              </a:rPr>
              <a:t>(in churches, writing, etc.)</a:t>
            </a:r>
          </a:p>
          <a:p>
            <a:pPr>
              <a:lnSpc>
                <a:spcPct val="80000"/>
              </a:lnSpc>
            </a:pPr>
            <a:r>
              <a:rPr lang="en-US" sz="4000" b="1" dirty="0" smtClean="0">
                <a:latin typeface="Georgia" pitchFamily="18" charset="0"/>
              </a:rPr>
              <a:t>Wrote:</a:t>
            </a:r>
          </a:p>
          <a:p>
            <a:pPr lvl="2">
              <a:lnSpc>
                <a:spcPct val="80000"/>
              </a:lnSpc>
            </a:pPr>
            <a:r>
              <a:rPr lang="en-US" sz="3200" b="1" dirty="0" smtClean="0">
                <a:latin typeface="Georgia" pitchFamily="18" charset="0"/>
              </a:rPr>
              <a:t>Religious Tracts/Poetry</a:t>
            </a:r>
          </a:p>
          <a:p>
            <a:pPr lvl="2">
              <a:lnSpc>
                <a:spcPct val="80000"/>
              </a:lnSpc>
            </a:pPr>
            <a:r>
              <a:rPr lang="en-US" sz="3200" b="1" dirty="0" smtClean="0">
                <a:latin typeface="Georgia" pitchFamily="18" charset="0"/>
              </a:rPr>
              <a:t>Historical Documents </a:t>
            </a:r>
          </a:p>
          <a:p>
            <a:pPr lvl="2">
              <a:lnSpc>
                <a:spcPct val="80000"/>
              </a:lnSpc>
            </a:pPr>
            <a:r>
              <a:rPr lang="en-US" sz="3200" b="1" dirty="0" smtClean="0">
                <a:latin typeface="Georgia" pitchFamily="18" charset="0"/>
              </a:rPr>
              <a:t>Journals to analyze their Pre-Destination</a:t>
            </a:r>
          </a:p>
        </p:txBody>
      </p:sp>
      <p:pic>
        <p:nvPicPr>
          <p:cNvPr id="22530" name="Picture 2" descr="http://t1.gstatic.com/images?q=tbn:ANd9GcQMfkVEPRzQuwcfbjhghcBMTWs7onxL0AtqsFzWbdfwtOZQLEEr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524000"/>
            <a:ext cx="2019300" cy="226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4">
      <a:dk1>
        <a:sysClr val="windowText" lastClr="000000"/>
      </a:dk1>
      <a:lt1>
        <a:srgbClr val="2B71FF"/>
      </a:lt1>
      <a:dk2>
        <a:srgbClr val="FFFFFF"/>
      </a:dk2>
      <a:lt2>
        <a:srgbClr val="FFFFFF"/>
      </a:lt2>
      <a:accent1>
        <a:srgbClr val="FF0000"/>
      </a:accent1>
      <a:accent2>
        <a:srgbClr val="2B71FF"/>
      </a:accent2>
      <a:accent3>
        <a:srgbClr val="4B98FF"/>
      </a:accent3>
      <a:accent4>
        <a:srgbClr val="2B71FF"/>
      </a:accent4>
      <a:accent5>
        <a:srgbClr val="005BD3"/>
      </a:accent5>
      <a:accent6>
        <a:srgbClr val="00349E"/>
      </a:accent6>
      <a:hlink>
        <a:srgbClr val="17BBFD"/>
      </a:hlink>
      <a:folHlink>
        <a:srgbClr val="00449E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77</TotalTime>
  <Words>819</Words>
  <Application>Microsoft Office PowerPoint</Application>
  <PresentationFormat>On-screen Show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Verve</vt:lpstr>
      <vt:lpstr>What is more important to Americans?</vt:lpstr>
      <vt:lpstr>Puritans 1600’s America </vt:lpstr>
      <vt:lpstr>Beliefs</vt:lpstr>
      <vt:lpstr>Predestination </vt:lpstr>
      <vt:lpstr>Pre-destination</vt:lpstr>
      <vt:lpstr>Pre-destination</vt:lpstr>
      <vt:lpstr>Salem Witch Trials</vt:lpstr>
      <vt:lpstr>Puritan Influence on Education</vt:lpstr>
      <vt:lpstr>Puritan Plain Style:</vt:lpstr>
      <vt:lpstr>Puritans= To Grumpy Old Guy</vt:lpstr>
      <vt:lpstr>Enlightenment 1700’s  </vt:lpstr>
      <vt:lpstr>American Revolution</vt:lpstr>
      <vt:lpstr>Enlightenment Writing Style</vt:lpstr>
      <vt:lpstr>So Enlightenment  =Smart Parents of America</vt:lpstr>
      <vt:lpstr>So let’s look at a Puritan Writer</vt:lpstr>
      <vt:lpstr>“On Virtue” </vt:lpstr>
      <vt:lpstr>Slide 17</vt:lpstr>
      <vt:lpstr>Closure: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ashleyh.nickell</dc:creator>
  <cp:lastModifiedBy>ashleyh.nickell</cp:lastModifiedBy>
  <cp:revision>9</cp:revision>
  <dcterms:created xsi:type="dcterms:W3CDTF">2015-01-20T17:44:16Z</dcterms:created>
  <dcterms:modified xsi:type="dcterms:W3CDTF">2015-01-20T19:54:54Z</dcterms:modified>
</cp:coreProperties>
</file>