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345707-D8B6-403F-A671-97CA564490F3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977A6-432D-48DC-A9E6-B95E1428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www.loc.gov/loc/lcib/0402-3/images/slav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071732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Came after all those crazy romantics generally taking place in the years 1865-1910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Why? The romantics were interested in imagination and social change, the realist wanted to KEEP IT REAL! </a:t>
            </a:r>
          </a:p>
          <a:p>
            <a:endParaRPr lang="en-US" dirty="0"/>
          </a:p>
        </p:txBody>
      </p:sp>
      <p:pic>
        <p:nvPicPr>
          <p:cNvPr id="28674" name="Picture 2" descr="http://joblesandriles.wikispaces.com/file/view/Millet_the_gleaners.jpg/204716662/800x612/Millet_the_glea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038600"/>
            <a:ext cx="4343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interested in showing or exploring imaginary world- but want to show how the world  really was.</a:t>
            </a:r>
          </a:p>
          <a:p>
            <a:endParaRPr lang="en-US" dirty="0"/>
          </a:p>
          <a:p>
            <a:r>
              <a:rPr lang="en-US" dirty="0" smtClean="0"/>
              <a:t>The harsh bloody and brutal reality of the Civil War showed the country how rough reality could be! </a:t>
            </a:r>
          </a:p>
          <a:p>
            <a:endParaRPr lang="en-US" dirty="0"/>
          </a:p>
          <a:p>
            <a:r>
              <a:rPr lang="en-US" dirty="0" smtClean="0"/>
              <a:t>Slavery was an issue many struggled with in the country and during realism we start to hear from the actual people who experienced it!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 of Realism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are portrayed as being manipulated by forces of society and nature beyond their understanding or control.</a:t>
            </a:r>
            <a:endParaRPr lang="en-US" dirty="0"/>
          </a:p>
          <a:p>
            <a:r>
              <a:rPr lang="en-US" dirty="0" smtClean="0"/>
              <a:t>Man is basically an animal and will do anything to survive.</a:t>
            </a:r>
            <a:endParaRPr lang="en-US" dirty="0"/>
          </a:p>
          <a:p>
            <a:r>
              <a:rPr lang="en-US" dirty="0" smtClean="0"/>
              <a:t>Man is an insignificant speck in the universe. </a:t>
            </a:r>
          </a:p>
        </p:txBody>
      </p:sp>
      <p:pic>
        <p:nvPicPr>
          <p:cNvPr id="15362" name="Picture 2" descr="http://t2.gstatic.com/images?q=tbn:ANd9GcR5NCoa2zuL51_X5QhEsTUFDOCxVBvCw23Rgf6oLpeQypqTVZ9h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0"/>
            <a:ext cx="3581400" cy="2014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 of Realism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Nature is an overwhelming force that controls a persons destiny</a:t>
            </a:r>
          </a:p>
          <a:p>
            <a:r>
              <a:rPr lang="en-US" dirty="0" smtClean="0"/>
              <a:t>The prospects of life are determined by the accident of your birth and succeeding coincidences</a:t>
            </a:r>
          </a:p>
          <a:p>
            <a:r>
              <a:rPr lang="en-US" dirty="0" smtClean="0"/>
              <a:t>God, if he exists, is indifferent to human struggle and human worth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338" name="AutoShape 2" descr="data:image/jpeg;base64,/9j/4AAQSkZJRgABAQAAAQABAAD/2wCEAAkGBxQTEhUUExQVFhUWGBwaGBgXGBgaGBcYGxwXFxcYHBoaHCggGBwlHBcXITEhJSkrLi4uFx8zODMsNygtLiwBCgoKDg0OGhAQGywkHyQsLCwsLDQsLCwsLCwsLCwsLCwsLCwsLCwsLCwsLCwsLCwsLCwsLCwsLCwsLCwsLCwsLP/AABEIAK4BIgMBIgACEQEDEQH/xAAbAAACAgMBAAAAAAAAAAAAAAADBAIFAAEGB//EADsQAAEDAgQEAwcEAQMEAwEAAAEAAhEDIQQSMUEFUWFxIoGRBhMyobHB0RRC4fDxBxVSI3KCojNTkhb/xAAZAQADAQEBAAAAAAAAAAAAAAABAgMABAX/xAAqEQACAgEEAQMDBAMAAAAAAAAAAQIRIQMSMUETIlFhBDJxFJGhwUJSgf/aAAwDAQACEQMRAD8AaFe5i880VlRLgjop5+ipFYINhH1tFttT+ygSeSmGnVM6NbJGpGgCx+JKwlBmPVZP2MFNZ3KAgVqjiZJlFrVQBfdKVqs6BKjMYo1Z1TDaqr6aIwlM0gWP5lD3xGmqgCouqQkoawcOcZOqkXXhZWqckAyLpgD9F4BGqsmvBCp2AmICs6FAgTfzj7JWrHVhgOihk3lR/UAWLhPJCdjGnQrbQ2SrBKVszthYx5IrcWCQAy/Mk/0KLnmdPNSccj3gG5z9GR1JCxlPLMTfVFIWq0Qbyf7dOoiOQP3gaCc3clKf7lf4ZGyXxAJN3EgJPEVXOs0GyqoRRNzZcniLQAYMqH+8iQAIHVUBLid1b4XgjjBeQOm6SUIR5DGcnwXg4lSygl1ztM/RRp8VaXANBuY6JY4WmBCHna3QAeSnSfCKbmuS+q1SLBvnshNyj4nAKhrcZcXBoKcpSRLgB1Q8dch33wW/66mB8QcfSUD9SdwD81UPcwEXmDeL+SkcWQIDSAeaV6aYd7D4vEhzxeBEaxKK3EsYPiLnbCfqqp99VOjhXZrbpHCjbrLilWqOH7Wg87wnKTxlAmbazqq2lRj4nGNxb+wje8sI0QYyG7LEpm/t/wArSW37hoogJcSNlqnUOZAZUMmFNhg916DONDRqLYcYQQ0u5IrhsEtjJGVncihMaSsgqIqBupEoWzBMvmh1a4G11F9cbJNjHF0C8oILGKdTVHpPQvcAfiUXOPRNYKDgzpqh4g5Rc35IrHDUQo1XB2o8IN1mwi9Mk7JljZsVIZh8II9D8pQqNdoJB+IXvuVllYBwPUX5LCEWriLRMJE1nmCWtDe6XxuLYbSlrI90iT6zM179ZNyovBMGwHRJUbmybFMaGTz6KhO7HMNSFimSULDZQ3wt8/5Km6Ivt9VFu2VSwCrSREmemoQqZixD3Tv/ACiVKgaBoCdt0lWxJtf00A8k8UxZNIfD2NHiBAG0JfFcUpaNbtc3+STxdcvAnZKPogDVNtXYjk+ixoYmnIyiXdUV2LeTuladcBoAb5pvBVznaYgT8V7dVOWMjrIxVa6JI+enfkqridaYA1GoC6mrEQHAjfUHzVe7h9PMHflTjrJPI8tP2OZp0HH4QTHIaLHio6Acxi0GbLrqVQNBsBKWq1RMhoJTPXt8CrSrsUwOHc1ozQPr5qzDgbG55pKqXFYHkflScm2OqQxicKIHNaDIMyexQKmKBsSSUIVo3j8Jal7htFiaoHVD98eUITSIsZK1kcZP9hLWR7wGFbusSZB5/MrEagC2BqBuqE6G7THVDpCRJKV98XEDYrtXBysbpV7m/op1MbNpCrcQ0gG9uSE2k4mIK3JrLQVQUrVI9FGngahMAFM1OEv2IS2kHLQGliAN1I14MifJNYPgc3erOnwtgGkCLAbJXKKYyi2Uz8YBebnUC6EcZFxPmrH9KwmzZQH8Nc55gQOyZTiI4yFqWJcSBAPy+auqdQNERHYoGEwThIAHdWWHwvMpZSQ8YsCJMH+VVihUz5i0meYK66nTDW2Qq1QefzS76HcbOeFGo8QRlBSv+1um5HkuirG19Sq/EVQLkwNydkVqM3jTFv0sgNBAg7ak91d4P2YqvbmLABtmIHyN155xn2mcXRRc5jW2kEhzusjTsqapx2u4+KrVP/m78qb1J9F19Ouz2V3s1WAiGj/zCrOIcFqsBhocAJ8Jkgc41PdeWf7tVmPeVO+d35TWH9qsSwgsr1ARu4h3l4pS3qX0O9CPudZVIdrM7IYaSbBVdH2yDyP1TQT/APZTaAT/ANzdHdxBXRcOx1Go2aT2u+TvMahWjrOsnNPQaYq51oyx9VGlRc4wFeZGncJnD4QMEuBA7I+VUIoZEcPwR+r4a3yR3YTLOW4G+ifq1s2mnJKuqhc7m2V2pC4qkWC3mKx9UTsiNKX/AIEFW7aoZsjvqiEBz08V8CMgSoVHSIKI4kDTVRfhXxmIgDdakjZFCwIb6d5KcLWgi+YDUXCDWc0nwiyZCtEKdeNFaskCdRF+qpnapulWdEZjHIoNPoMWlyF8vqtrQeeixJQ+8q2mxBSwpASUUMJ0KDVDtIXYso5XyDc8SCdjPdM4LGZn5iIWsFw41BL5aOQVvhcAxkQJQk4pDRTDVJjwo+Gp87pjC0M8W0Vi2gBcC40XI5pHSoiUQovE2TH6V28d5WqWF56bob0HaBFEAaKIF1bU6bJ0Hmo1KDZnNuhvDtK4NESdfQItEF0ZRP8Aeafq5BrHmlXVGg/SE0Zt9CuJmI8LbmI2j5dUg187FMVKocbyVqoWU/jdTZOmZwE9k26K5NTfAjXcdNO6472lxrnf9IAtGpJ1cdvJeg02a3afmue9sOHjIHADM03tsllqxfBXSjUso8+NCLn+lAyFxtbqn6wkxy1/CxtKBpZDcdDVi7uHgQZGsa8xP2QXYWLHfRHklwHUm/QAfdPPoy3stua5MkilxGFjqmvZmsGYqmT1HYkWU3VARBH+UOhw19R0U2m37th5p4y9yeolR6g2sLQp4iu7QuJVXRLg0T8UCY57wiMzO2J9U1HINHENQfeLKVMfuJB+6jCZJCtmPcVIPtuolaJumwKEaCbSExg8PNnEDzhIly2wyROnMoNPphTRccSphjRlgi+WDp5qodWdpmPabI7cd4AwD1Sr0sI+4ZP2JVa0tAgW3Gp7pfOpOaouajtEbNZkSmUuQmKVkHgwyFpRz9Vi2AlnhPZki5eLIL8AM2xvqNCumqOmRyQm0RIKitV9lnpopv0hAUA1dIKDTaEVlFsaCPJHy2bYV3C3eB3hjlG6sG4Yo7XBoiAp03A6hTlKuh0hc0bQPoiNwbd9etkcNDrCfX7Jt9AFLG5BeDnsQADGiXzkaiys8fhcgG5PySHunG+U97rpSSRJ2J16QdflzQKIMwA4+pVo7BvicpKseFUsoJNvrZJLUUVjIVCysp8KdlGaW915N/qW12GxhDHOcx7Q6HEmCSZA6Aiy732z/wBT6FAuo0qbqtRtiSYY13U6nyXk+I9rKtWuatQMfm/aRYDk06t9UNLe3ckWSSOl/wBNHYipVIZSJpkHPezdw4A63svRuJezdWrRcLNJgQ7WOdvoud/019qMGJa6p7uq8wGv+GNGgOjW+hhej8Rx2VhLYkLmnqyjJ4odwTPLsT7EvGYsfZpvLTFtTI26wqTG8Iq0hL2S3/kJj5iV65VblptDhZ3xEb7nbuqPE44VAxkWaDqOfh9IlLCcpMbdSPL8FhjUqkNBdA2HUk/ZXVPhFeLUnR2/K6Lg+GZQNXLEOebC+kA7cwVYv4jawv8ARdEoSbJ+Y88PB3+9ylpANyeXNdRhcK1jAG2A2R3HO4lDquLWzHYK0I0QnNyA1nhbdxF0ZQ70StSpOxPkgl/Qq6iuyDk+h9uJnX/KwYm10nTnnCs+C8P9/VayYB1PIanzQ1JwgnJmipSdAmvJ0BJ6apqnwyu4T7qpBE/CV6XgOG0qLMrGgDSdz3OpR3uYBeFwS+sleEdC0V2eSPaRY6jmNPJQzLv/AGooYd7PG5rH/tdueltQvPnawurR1fIuKJakNrJF3JRJWyVAq5KyQhQL5W3CywUjFwg3RuTQcpsQKjY5DujMLf8AkPVI2FBf7strM7P+Q9QsU6KHZ0mlxIFzteAimkRqRbzledu9q6rQQWs7uN+WgMJuv7bObSc5wbEatLhEwAbyuLJ37DufdO5iFNlM6AyuRb7ZuIltNpHPMY0/7UjiPbmqSQGUmA2MSXEdHLR3PCBKNZZ6DhQ137gTvcFOOZYfwvI8D7RvDrtAvZzXA+ZBC6rhntK5wMHMGiXEi46mPwtco/fH+wOMX9rO0zkG8eSRr8TqBxb7kmRLXAjL2JPwlUmH9pGOJh7HHYDT1Vph+LU3CSQ3vp0gp1LpCODLTCVpALjB3FjHmjVHCIt5Ksq4lgE5mxrqNOa45vtfUbUcQGuZPhB5bXUnFvgZHoAEi6S4tixSpPcdGNcSegBKBgcc3EUQ4iJ1E791yPt5wWozCVn4epWu3xUy5zw5v7gJk6I6SzkzPEMTXL3Fx1cSfUyUvK2FFeqiROnVLSCLEbr07hntvVxFJrXvyvYIdBjOP+R6ry4EAgkSJuNJHKdkzh2uLyabTE2GsDYEqWrpRnyNGdHrP/8ASVrD3jpF76xp5qPD8dUfVa0RLiZkftALiuUwvDqhaC9xLgIF9Pyut9l/D7151y+7b3eQCfouZQUeOSk2nZb4HAvyNka3N93eI/MptvDSRIcCBr+FaE5mSbNOhjl2/tkvTMafX6ppTlWGQio3kqK7ntOjQJ33CrsfipdcR0H2XSYqkXiIPcqkxlOjR8Vd7SeQuT6XTaco98glF9cFY6uNL2TNGkSJg30spu9ocFOYU3z21/8AZHd/qBRgN9y8gaTlt5SmnKfUWBRj3IW9y6DueSq+Fe0Dg9/uy4OktJANhIBvzV+32qbUB9zTyc3EAETsAPqg0KfhJo1AK0FwaWjK6Z6XN9eajPUbw0WhBLJKjxKq0yKj/wD9E/VIV+JAvd7x5cbG5JOkfYqlrcSq1XZXvvyPhAjmAPsl34J7ZcXsIi8E8+oXVGMU/Vyc73NOuC+qcT0DRPKdFWVeIPPTskWY4tMj5hRp1mucA97aYO7tJXTUIKzmSnJ0WFLibhax7o1LiBOuWOhVNi2wSAQ4D9w0I6JcA7bIel5Q21rDOgr8SIcQCIGhU2+0VbQVCB0An1XLOJKhmI/hBoxfV8SSZc6TzJlQZVzKm94UxQqnmgDaXYeeixLNNli2wNlbWxLQCDJO0JTH8RcWik+C15EujxWI5GNtwn8TkJbyIJB+HxTv81V18W8VR4WkvGVpN9Yk69FxpJvg9KTwdBg+JxVp0Q0AEubOs5Qcv2W95IB5X57QuedUbDRTzNq0nyXG9zZxkTAkDXmVYVsVmDA1uURdwvPX6qctNdBjNvkesB4dTsRcdkZuEc0h1pjUWMctLqnw+PHiDpIHXS60eI33HLl3QcJdD3EffR8eYSDvBIHoNUx+rcLEyOh/CqH8SveY27dU0MQ2xJieqzi+zeksqFRrj4/sStucQ6BfuPwqR+NbIDXD+/JNtx0iAIPMb90rgxkk+DqeF8fxFAAeF7J0IIPqNF0FP29pGzmPbztI/lcDg8eScriIi+bX+Uy6lrF57Qo244ZnFM472zxjKuNrPpiGEiLRsJt3lUcp/j2EdTrODgQCZHIgqvYF6kK2qjjlySaV2nsK6kWVGOj3gMgyQCLDYHQrioVzwJjmzUkiIyiLPM3aTNghqJOIY3Z6LQwI93dxNSbluUsAnU/u0+aseFPYxtNpGc+8c4nT4Z+Wi5pnEA3LmAzDXLJtvZFwXHqWY5pEAxr+508ugXn6qmvtOiCT5PQ6vGWFuUM02m3yVbi+JuykUmMadnOkwqOlxOkf3N67fUKBxrHOhr2mOTh+VBampw1/Az04cgcbQxdUEOrMjpLR8gqs+z9Y6ZTzhyu88xaJ3lbrVmsMZpPRVj9VqxxGv2Jy0Ycs52twaqDGXfWduyC/hlYG1Mn0/K6VmP8AFB0OnfsFuvjA34nADrAlV/Wa3DSJLQgyl4RnY4Atc3MSCDMaWI9PmuxxWHc7DsLAQ9oaWG9jIkz2n0XMYvjLDlDXB0HTYHRW3DfaplL/AKdUnLANp8HeNihJzl6qKqKWCj4hxoOMPoBlQy19Qb7Exz6qoxGJDiIByze3Qx812vFKrKzveMAyEaka9b7RukQSGWaNQbADfp0TeZR/x/kXxtrk5Rz7Jfh+LcagLg3LexAI+e/VdR7QOYKFQuptDmtsYEybeq4rCV2kAvkAH9uoHISuuGv5YPFElpeOSbyXDaZkMGhNvMq04nwf3NMOFTNJAIiJ6gztB+ap8FxkGqwU2OAzAAuPiNwNrArqOL4Q1YGbKG6DW5EfIfVRnruLipYHloxbbgcuYQqjoVufZ2pFntKi72fqMId4XjfnHOJ1Vf1em+Gc/wCnkuUU8omHO6OcO4NJLMrpnxCLaW5pVhtpvCpGd8CuFFoJWJdgsFie2JSK7ib2gQ3xAWvHN3LskmWpEFsgmA7dpN05i3cqek5oMXCRIIcHAW1AOn8qJ3BP1LmeJoAtBiwd3WNxb8pYTAOw+3JF/VyW5WieR0ChVc063cDfZscrJfyhl8AgSJ1/t1Jrrz8ljri0yP4QXuAFwZ57dRCYw4xgd9UY07RKQoVBEXnui16o8JaUtOzGq1DldLy9ukjbUpiliiNYI6o36rN+2/Qo2wUiuNd03LpteSjux1VsgVDHW/1UHgStOoCEcMUYxHEqtRoFQNeBoS0COx2Srq3jBLWxbTS2yi1lolbe8kRt2TJJcGH6fEcrXBrWQZN9QZtCVw2PlxLjFrcuqXcsPloNR9ENqRm2XmC9oKbDdpJIuYvPTok/1rs7nA5Q6SPsOip6skk2vyTFT4Q5zIk7NgOHOZ18kPGk7B5GXXD+Jy4NjMf3fxdS91/1i5wLGE2AvpoPkqIPdOcGIta2mmif4ViTUqBtSpDDqYFuUaJXCraGUtzpnUO4g4QMxAGlr3QaWIDpIdfebH0S/EOGBrmxUDmO/d9pnVQbiG0anhirIgsuI5GRuI+agoqvSUfOR48UGYMPOXEQcoHXbb1TvvKVQQ7M4a3tf6qgqNOUOhvimQJzHqeg0StTFBlmzmO2oWelu+0ZRSyy7xXB6erXlo/4wD97of8AtzA18ueWwAbDSRod9FzjsW4gGSBPlKtMBxwZfd1H5ROzJvomenqJc2C4PovsE5jYykhsBtydraaJuljKWjQ5x0kP0GlpVLRbvn940n9h25EbFbw4okm9OCJEnb1F1GULy2xtyXQ47DOiQ4vYT/8AG4jT/uiJnZC/RFzCDSptkaTLu9rBDqYkNADagjYW9L7LDJPxbeSKUkI5IxmBaz3Q0DCJ2MzJPUTAV17yQ0tMyfuqWqHXIeO3L8KVPHva0DwP6aHttKWcHL5CpJF9isUGNlw2SbOPsAsHX0CosXxtzzdthsYIB56Kr/3UkkkRaxA3GmunkhD6S16kaerXB3DeLtcBmLQTseSFiTRcBIbE7Ab9lxrcSYh3ePlKzDOcDM7/ACVI/S07TIvWtVR1Bw9Ln/7LEq1wjb5flbVKl/sxbj7Fc3DuEteCAb+o6JSrTvADiADAgwrvHvHhaQWQAD1trZV7nCCJPTkmTyP0UnuDPRPUWl4e4MswAuM7aC3kt18ObW1Qn0ehEfXdPaYVaFMe1zTBY5k3ggiRzWqQNSwkugkzoGgST6Kw4tiM0OquL3AASTft2SuCLTJaHAkFrepIgjtdG8WGPNAa1MgAkWIsegst0KeYEyLajeOa6ThPDBkbmHi2J+AzsOvREqcCawWgOO2x8vwovXinRTZ2cz7okSBIO/JBMgwVcuwlWmZylo3i7T1jULK2Da8BwEc4IN+g+ydaiF2WinDTKxhT7qRaRv5JanROiaydEGNkKdNqkaRlGbQgTdNZkSxGBhK0qXijfmnX1XE3PRQdgHWI1Sp+41CbG5ZiDI3i38rbWl8NnQWBNvIaJj9K4E2PVMYHhzXSXPAjUbwi5JKwqNsrmNe2Wz4SPEOg6oNZsDw6eUprFubJDAQOR1KA9sTINhMabwPmQmTFcV0WvB3M+GowEGPFNmzr52F0WtRpk5MKbl13HQdjqufrYgzbTl90TA4t4dDUj03d2Mpx4LzF4V9JgDnnMRJnUjlP2Vdh+HurPl0NG02G1u6ediWtaGvkuJk2mG8z3Vh7ilWbM+h0PYpFNpf2GcRB/CnMAAykeSUZh7uzUhzmSI222Uq+EIP/AEqgfeIBh3puoitUbZ4ny59VRfkmwIwjosUrXwxaYITj8QBzBWtRmJ+d09vsQC/EPLQHHSIEcuq1RrVB8LimC6wB9SFEYVxlwaSOYBQtUbJF+OqltzIWqeOIWe8hpaQCPmlH7QFkl7AsvKePZHxev87Jevig6IAjQAWVODdGpuaBJmfktsSNdm6pIcRN+hTGHzWOiRN3TzKYpEzumoRnXUMYzK2ZmBt07LFSB3dYl8aCPmq5180n1/wotuQJg790vh3wZuIRqeLbOa4PU6lRlzgshhmcEWMiDPVRxTHOcXvOZzt51WMxrnwI32TbcWY+GRvpZSba6Hqyg4y4+7yycoOaLa6TpKruFYjLUpnZrgSrvG5S6wPZVzOGHPLY7FdEWttMTKeC6xWO9yXMbOUnM2dC11wRyI+yt+GY+nUZmD5IFw6MwPIc/wDC43PUc5tOoJDLDaAL3O+uqd4NjG03uzgQRaWye3f8KGpopx+S8JnXVsU14lpLiB8IaSfTUKixDSHWim+CfFYGLwe6Vw/FCwvfTbLnyZdYNnQR0EeiRxxqVAalQ5o+LbXS26XT0qfwCc0XbMXShmUhxe0lxgeExJMc5I16ogYyQTpz79Fy+CMEwInSeSvsHinMuMptYG/+E09PbwT32GOHYRz2v8lmdgERYiDbr+UJuJlznOcDOoaYhAxeJIGVhcQdiL36oqLeAOSDnDgGI081sUzJAKDRfU+KDA0I7bhW7Wh7Q5/hJ1i/+EJOuRlLoTwlc02uDmzO4/tkOjhm5TVyiBfKH+LyblTVJjnSRBGnLTdCdXvlyiZiyH4NZXYpzazSWNLDIFzJ6kJT9FAJfmJJAncgSfLQK+cym10C53jaevdQxrwC5l9BF9+6aM+kO/kpMJwU1XAN5xO3U9Yv6JoYOm2qcvwMIaXczuU0KZcW+KCLHQfMdFp+DyFxbBHIXBnU9Ezk28sC2rIo6mXVTkNnjXp23W34Sr7qAxrgTIePiHnP1RKdVggOa6IiNCPyhYfH+7cct2zoUc9C2uyDMPUaA59OY3Mg/JWOBq0nZ84JBjUkuAgaczKDWx4f0HKUAYKBmaZAReV6sA7wCx+EFjTLnazIuPslG4J0Fx0Bg9J0KdGIqC0ntKF7wweR22smW5IR0S9/UgAwWjYi3yTmF4uGgDxNiwGo/wAKLMY2GiLj6aLVHCh7tQOXLsldNepDJ1wR4liW1BLWtzdGwY5zN1Tup3E2nkrHEYcgmbAW6JbLJTwpLBOTt5FBQk2Q3shPmgdQokRqnsUSjRMUJTDmAiy1SZcLWChsErEy2mICxOAhSoE/lKPZBPRWtFmmmiI2jeRA+a53abK2U9N52JEqbXGbEydVbvwsmCG+l0N2AvaB2lY1sUZhib3Cm/BuPL7+qaOBkfERHVTo8OMkkztf5JXYbYnQwUEmZnVEdw59yIhOjh55hMCkW6wQptyvAbsrmcP3yj0UKlIHwubHeP6Fd06mRpgA90qXzMBLHc2F1RVYeuwAWBgRebflDw+JFwWiOe4+aer0TtEf2dljGtdqL+irtFuwdRtIDwgk22spMoscwWOYdrndMswYgTef4UThCLSEEvkOTVB3hjK09dx6Jx4DRIDTzvPncWQqOdsQR6Jz9WTqApSi7wOuBelE2MTY7XUa1A5SHRl6C4R3Vs1vRD95LgZsUu2VjYQhhqDLhoBi0km6h+jdzDr8/wAo1d4DoAh3P+91KjR7TzGqrUuQKmI1cK8OnLIMWHLtK29rZMZmzzt5J6o0gG+1iNQq0Yh7dTm5TzsmipMDpGHCHeL73smDwtuaSQehhFoY6f2gO1MEwjMxhmHgEdroPeFbRCpw1rrAQBuFBvDiwiCco1BPPVdBSwUixhvzRDgwRGbyICXezUuTmHuaJc5gNvMR9Uelhqb/AIXCBqDpzJVtxDggLLECNdTKpxw2Ab/0+SpH1LDFcqfBrGcOBuw5eYPySLsDUABiZ0hO/pSAROq1RY5tw8hOoyS5JuUX0LYenVeDTMhvXnshjAluvLa8HqrqiZPjueluycbhIdLTfed0rk4hSTOddw94ZnBkJSrRdqQV0mLqPBLZEdkt+oLRBvHb7hNFyoV7bKNr0ZgBVtVo03EWOl7BW54XSyB2WYG/VZ6iVWCmyqpUBlFtgsVyzCtgW25/wsV9xO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xQTEhUUExQVFhUWGBwaGBgXGBgaGBcYGxwXFxcYHBoaHCggGBwlHBcXITEhJSkrLi4uFx8zODMsNygtLiwBCgoKDg0OGhAQGywkHyQsLCwsLDQsLCwsLCwsLCwsLCwsLCwsLCwsLCwsLCwsLCwsLCwsLCwsLCwsLCwsLCwsLP/AABEIAK4BIgMBIgACEQEDEQH/xAAbAAACAgMBAAAAAAAAAAAAAAADBAIFAAEGB//EADsQAAEDAgQEAwcEAQMEAwEAAAEAAhEDIQQSMUEFUWFxIoGRBhMyobHB0RRC4fDxBxVSI3KCojNTkhb/xAAZAQADAQEBAAAAAAAAAAAAAAABAgMABAX/xAAqEQACAgEEAQMDBAMAAAAAAAAAAQIRIQMSMUETIlFhBDJxFJGhwUJSgf/aAAwDAQACEQMRAD8AaFe5i880VlRLgjop5+ipFYINhH1tFttT+ygSeSmGnVM6NbJGpGgCx+JKwlBmPVZP2MFNZ3KAgVqjiZJlFrVQBfdKVqs6BKjMYo1Z1TDaqr6aIwlM0gWP5lD3xGmqgCouqQkoawcOcZOqkXXhZWqckAyLpgD9F4BGqsmvBCp2AmICs6FAgTfzj7JWrHVhgOihk3lR/UAWLhPJCdjGnQrbQ2SrBKVszthYx5IrcWCQAy/Mk/0KLnmdPNSccj3gG5z9GR1JCxlPLMTfVFIWq0Qbyf7dOoiOQP3gaCc3clKf7lf4ZGyXxAJN3EgJPEVXOs0GyqoRRNzZcniLQAYMqH+8iQAIHVUBLid1b4XgjjBeQOm6SUIR5DGcnwXg4lSygl1ztM/RRp8VaXANBuY6JY4WmBCHna3QAeSnSfCKbmuS+q1SLBvnshNyj4nAKhrcZcXBoKcpSRLgB1Q8dch33wW/66mB8QcfSUD9SdwD81UPcwEXmDeL+SkcWQIDSAeaV6aYd7D4vEhzxeBEaxKK3EsYPiLnbCfqqp99VOjhXZrbpHCjbrLilWqOH7Wg87wnKTxlAmbazqq2lRj4nGNxb+wje8sI0QYyG7LEpm/t/wArSW37hoogJcSNlqnUOZAZUMmFNhg916DONDRqLYcYQQ0u5IrhsEtjJGVncihMaSsgqIqBupEoWzBMvmh1a4G11F9cbJNjHF0C8oILGKdTVHpPQvcAfiUXOPRNYKDgzpqh4g5Rc35IrHDUQo1XB2o8IN1mwi9Mk7JljZsVIZh8II9D8pQqNdoJB+IXvuVllYBwPUX5LCEWriLRMJE1nmCWtDe6XxuLYbSlrI90iT6zM179ZNyovBMGwHRJUbmybFMaGTz6KhO7HMNSFimSULDZQ3wt8/5Km6Ivt9VFu2VSwCrSREmemoQqZixD3Tv/ACiVKgaBoCdt0lWxJtf00A8k8UxZNIfD2NHiBAG0JfFcUpaNbtc3+STxdcvAnZKPogDVNtXYjk+ixoYmnIyiXdUV2LeTuladcBoAb5pvBVznaYgT8V7dVOWMjrIxVa6JI+enfkqridaYA1GoC6mrEQHAjfUHzVe7h9PMHflTjrJPI8tP2OZp0HH4QTHIaLHio6Acxi0GbLrqVQNBsBKWq1RMhoJTPXt8CrSrsUwOHc1ozQPr5qzDgbG55pKqXFYHkflScm2OqQxicKIHNaDIMyexQKmKBsSSUIVo3j8Jal7htFiaoHVD98eUITSIsZK1kcZP9hLWR7wGFbusSZB5/MrEagC2BqBuqE6G7THVDpCRJKV98XEDYrtXBysbpV7m/op1MbNpCrcQ0gG9uSE2k4mIK3JrLQVQUrVI9FGngahMAFM1OEv2IS2kHLQGliAN1I14MifJNYPgc3erOnwtgGkCLAbJXKKYyi2Uz8YBebnUC6EcZFxPmrH9KwmzZQH8Nc55gQOyZTiI4yFqWJcSBAPy+auqdQNERHYoGEwThIAHdWWHwvMpZSQ8YsCJMH+VVihUz5i0meYK66nTDW2Qq1QefzS76HcbOeFGo8QRlBSv+1um5HkuirG19Sq/EVQLkwNydkVqM3jTFv0sgNBAg7ak91d4P2YqvbmLABtmIHyN155xn2mcXRRc5jW2kEhzusjTsqapx2u4+KrVP/m78qb1J9F19Ouz2V3s1WAiGj/zCrOIcFqsBhocAJ8Jkgc41PdeWf7tVmPeVO+d35TWH9qsSwgsr1ARu4h3l4pS3qX0O9CPudZVIdrM7IYaSbBVdH2yDyP1TQT/APZTaAT/ANzdHdxBXRcOx1Go2aT2u+TvMahWjrOsnNPQaYq51oyx9VGlRc4wFeZGncJnD4QMEuBA7I+VUIoZEcPwR+r4a3yR3YTLOW4G+ifq1s2mnJKuqhc7m2V2pC4qkWC3mKx9UTsiNKX/AIEFW7aoZsjvqiEBz08V8CMgSoVHSIKI4kDTVRfhXxmIgDdakjZFCwIb6d5KcLWgi+YDUXCDWc0nwiyZCtEKdeNFaskCdRF+qpnapulWdEZjHIoNPoMWlyF8vqtrQeeixJQ+8q2mxBSwpASUUMJ0KDVDtIXYso5XyDc8SCdjPdM4LGZn5iIWsFw41BL5aOQVvhcAxkQJQk4pDRTDVJjwo+Gp87pjC0M8W0Vi2gBcC40XI5pHSoiUQovE2TH6V28d5WqWF56bob0HaBFEAaKIF1bU6bJ0Hmo1KDZnNuhvDtK4NESdfQItEF0ZRP8Aeafq5BrHmlXVGg/SE0Zt9CuJmI8LbmI2j5dUg187FMVKocbyVqoWU/jdTZOmZwE9k26K5NTfAjXcdNO6472lxrnf9IAtGpJ1cdvJeg02a3afmue9sOHjIHADM03tsllqxfBXSjUso8+NCLn+lAyFxtbqn6wkxy1/CxtKBpZDcdDVi7uHgQZGsa8xP2QXYWLHfRHklwHUm/QAfdPPoy3stua5MkilxGFjqmvZmsGYqmT1HYkWU3VARBH+UOhw19R0U2m37th5p4y9yeolR6g2sLQp4iu7QuJVXRLg0T8UCY57wiMzO2J9U1HINHENQfeLKVMfuJB+6jCZJCtmPcVIPtuolaJumwKEaCbSExg8PNnEDzhIly2wyROnMoNPphTRccSphjRlgi+WDp5qodWdpmPabI7cd4AwD1Sr0sI+4ZP2JVa0tAgW3Gp7pfOpOaouajtEbNZkSmUuQmKVkHgwyFpRz9Vi2AlnhPZki5eLIL8AM2xvqNCumqOmRyQm0RIKitV9lnpopv0hAUA1dIKDTaEVlFsaCPJHy2bYV3C3eB3hjlG6sG4Yo7XBoiAp03A6hTlKuh0hc0bQPoiNwbd9etkcNDrCfX7Jt9AFLG5BeDnsQADGiXzkaiys8fhcgG5PySHunG+U97rpSSRJ2J16QdflzQKIMwA4+pVo7BvicpKseFUsoJNvrZJLUUVjIVCysp8KdlGaW915N/qW12GxhDHOcx7Q6HEmCSZA6Aiy732z/wBT6FAuo0qbqtRtiSYY13U6nyXk+I9rKtWuatQMfm/aRYDk06t9UNLe3ckWSSOl/wBNHYipVIZSJpkHPezdw4A63svRuJezdWrRcLNJgQ7WOdvoud/019qMGJa6p7uq8wGv+GNGgOjW+hhej8Rx2VhLYkLmnqyjJ4odwTPLsT7EvGYsfZpvLTFtTI26wqTG8Iq0hL2S3/kJj5iV65VblptDhZ3xEb7nbuqPE44VAxkWaDqOfh9IlLCcpMbdSPL8FhjUqkNBdA2HUk/ZXVPhFeLUnR2/K6Lg+GZQNXLEOebC+kA7cwVYv4jawv8ARdEoSbJ+Y88PB3+9ylpANyeXNdRhcK1jAG2A2R3HO4lDquLWzHYK0I0QnNyA1nhbdxF0ZQ70StSpOxPkgl/Qq6iuyDk+h9uJnX/KwYm10nTnnCs+C8P9/VayYB1PIanzQ1JwgnJmipSdAmvJ0BJ6apqnwyu4T7qpBE/CV6XgOG0qLMrGgDSdz3OpR3uYBeFwS+sleEdC0V2eSPaRY6jmNPJQzLv/AGooYd7PG5rH/tdueltQvPnawurR1fIuKJakNrJF3JRJWyVAq5KyQhQL5W3CywUjFwg3RuTQcpsQKjY5DujMLf8AkPVI2FBf7strM7P+Q9QsU6KHZ0mlxIFzteAimkRqRbzledu9q6rQQWs7uN+WgMJuv7bObSc5wbEatLhEwAbyuLJ37DufdO5iFNlM6AyuRb7ZuIltNpHPMY0/7UjiPbmqSQGUmA2MSXEdHLR3PCBKNZZ6DhQ137gTvcFOOZYfwvI8D7RvDrtAvZzXA+ZBC6rhntK5wMHMGiXEi46mPwtco/fH+wOMX9rO0zkG8eSRr8TqBxb7kmRLXAjL2JPwlUmH9pGOJh7HHYDT1Vph+LU3CSQ3vp0gp1LpCODLTCVpALjB3FjHmjVHCIt5Ksq4lgE5mxrqNOa45vtfUbUcQGuZPhB5bXUnFvgZHoAEi6S4tixSpPcdGNcSegBKBgcc3EUQ4iJ1E791yPt5wWozCVn4epWu3xUy5zw5v7gJk6I6SzkzPEMTXL3Fx1cSfUyUvK2FFeqiROnVLSCLEbr07hntvVxFJrXvyvYIdBjOP+R6ry4EAgkSJuNJHKdkzh2uLyabTE2GsDYEqWrpRnyNGdHrP/8ASVrD3jpF76xp5qPD8dUfVa0RLiZkftALiuUwvDqhaC9xLgIF9Pyut9l/D7151y+7b3eQCfouZQUeOSk2nZb4HAvyNka3N93eI/MptvDSRIcCBr+FaE5mSbNOhjl2/tkvTMafX6ppTlWGQio3kqK7ntOjQJ33CrsfipdcR0H2XSYqkXiIPcqkxlOjR8Vd7SeQuT6XTaco98glF9cFY6uNL2TNGkSJg30spu9ocFOYU3z21/8AZHd/qBRgN9y8gaTlt5SmnKfUWBRj3IW9y6DueSq+Fe0Dg9/uy4OktJANhIBvzV+32qbUB9zTyc3EAETsAPqg0KfhJo1AK0FwaWjK6Z6XN9eajPUbw0WhBLJKjxKq0yKj/wD9E/VIV+JAvd7x5cbG5JOkfYqlrcSq1XZXvvyPhAjmAPsl34J7ZcXsIi8E8+oXVGMU/Vyc73NOuC+qcT0DRPKdFWVeIPPTskWY4tMj5hRp1mucA97aYO7tJXTUIKzmSnJ0WFLibhax7o1LiBOuWOhVNi2wSAQ4D9w0I6JcA7bIel5Q21rDOgr8SIcQCIGhU2+0VbQVCB0An1XLOJKhmI/hBoxfV8SSZc6TzJlQZVzKm94UxQqnmgDaXYeeixLNNli2wNlbWxLQCDJO0JTH8RcWik+C15EujxWI5GNtwn8TkJbyIJB+HxTv81V18W8VR4WkvGVpN9Yk69FxpJvg9KTwdBg+JxVp0Q0AEubOs5Qcv2W95IB5X57QuedUbDRTzNq0nyXG9zZxkTAkDXmVYVsVmDA1uURdwvPX6qctNdBjNvkesB4dTsRcdkZuEc0h1pjUWMctLqnw+PHiDpIHXS60eI33HLl3QcJdD3EffR8eYSDvBIHoNUx+rcLEyOh/CqH8SveY27dU0MQ2xJieqzi+zeksqFRrj4/sStucQ6BfuPwqR+NbIDXD+/JNtx0iAIPMb90rgxkk+DqeF8fxFAAeF7J0IIPqNF0FP29pGzmPbztI/lcDg8eScriIi+bX+Uy6lrF57Qo244ZnFM472zxjKuNrPpiGEiLRsJt3lUcp/j2EdTrODgQCZHIgqvYF6kK2qjjlySaV2nsK6kWVGOj3gMgyQCLDYHQrioVzwJjmzUkiIyiLPM3aTNghqJOIY3Z6LQwI93dxNSbluUsAnU/u0+aseFPYxtNpGc+8c4nT4Z+Wi5pnEA3LmAzDXLJtvZFwXHqWY5pEAxr+508ugXn6qmvtOiCT5PQ6vGWFuUM02m3yVbi+JuykUmMadnOkwqOlxOkf3N67fUKBxrHOhr2mOTh+VBampw1/Az04cgcbQxdUEOrMjpLR8gqs+z9Y6ZTzhyu88xaJ3lbrVmsMZpPRVj9VqxxGv2Jy0Ycs52twaqDGXfWduyC/hlYG1Mn0/K6VmP8AFB0OnfsFuvjA34nADrAlV/Wa3DSJLQgyl4RnY4Atc3MSCDMaWI9PmuxxWHc7DsLAQ9oaWG9jIkz2n0XMYvjLDlDXB0HTYHRW3DfaplL/AKdUnLANp8HeNihJzl6qKqKWCj4hxoOMPoBlQy19Qb7Exz6qoxGJDiIByze3Qx812vFKrKzveMAyEaka9b7RukQSGWaNQbADfp0TeZR/x/kXxtrk5Rz7Jfh+LcagLg3LexAI+e/VdR7QOYKFQuptDmtsYEybeq4rCV2kAvkAH9uoHISuuGv5YPFElpeOSbyXDaZkMGhNvMq04nwf3NMOFTNJAIiJ6gztB+ap8FxkGqwU2OAzAAuPiNwNrArqOL4Q1YGbKG6DW5EfIfVRnruLipYHloxbbgcuYQqjoVufZ2pFntKi72fqMId4XjfnHOJ1Vf1em+Gc/wCnkuUU8omHO6OcO4NJLMrpnxCLaW5pVhtpvCpGd8CuFFoJWJdgsFie2JSK7ib2gQ3xAWvHN3LskmWpEFsgmA7dpN05i3cqek5oMXCRIIcHAW1AOn8qJ3BP1LmeJoAtBiwd3WNxb8pYTAOw+3JF/VyW5WieR0ChVc063cDfZscrJfyhl8AgSJ1/t1Jrrz8ljri0yP4QXuAFwZ57dRCYw4xgd9UY07RKQoVBEXnui16o8JaUtOzGq1DldLy9ukjbUpiliiNYI6o36rN+2/Qo2wUiuNd03LpteSjux1VsgVDHW/1UHgStOoCEcMUYxHEqtRoFQNeBoS0COx2Srq3jBLWxbTS2yi1lolbe8kRt2TJJcGH6fEcrXBrWQZN9QZtCVw2PlxLjFrcuqXcsPloNR9ENqRm2XmC9oKbDdpJIuYvPTok/1rs7nA5Q6SPsOip6skk2vyTFT4Q5zIk7NgOHOZ18kPGk7B5GXXD+Jy4NjMf3fxdS91/1i5wLGE2AvpoPkqIPdOcGIta2mmif4ViTUqBtSpDDqYFuUaJXCraGUtzpnUO4g4QMxAGlr3QaWIDpIdfebH0S/EOGBrmxUDmO/d9pnVQbiG0anhirIgsuI5GRuI+agoqvSUfOR48UGYMPOXEQcoHXbb1TvvKVQQ7M4a3tf6qgqNOUOhvimQJzHqeg0StTFBlmzmO2oWelu+0ZRSyy7xXB6erXlo/4wD97of8AtzA18ueWwAbDSRod9FzjsW4gGSBPlKtMBxwZfd1H5ROzJvomenqJc2C4PovsE5jYykhsBtydraaJuljKWjQ5x0kP0GlpVLRbvn940n9h25EbFbw4okm9OCJEnb1F1GULy2xtyXQ47DOiQ4vYT/8AG4jT/uiJnZC/RFzCDSptkaTLu9rBDqYkNADagjYW9L7LDJPxbeSKUkI5IxmBaz3Q0DCJ2MzJPUTAV17yQ0tMyfuqWqHXIeO3L8KVPHva0DwP6aHttKWcHL5CpJF9isUGNlw2SbOPsAsHX0CosXxtzzdthsYIB56Kr/3UkkkRaxA3GmunkhD6S16kaerXB3DeLtcBmLQTseSFiTRcBIbE7Ab9lxrcSYh3ePlKzDOcDM7/ACVI/S07TIvWtVR1Bw9Ln/7LEq1wjb5flbVKl/sxbj7Fc3DuEteCAb+o6JSrTvADiADAgwrvHvHhaQWQAD1trZV7nCCJPTkmTyP0UnuDPRPUWl4e4MswAuM7aC3kt18ObW1Qn0ehEfXdPaYVaFMe1zTBY5k3ggiRzWqQNSwkugkzoGgST6Kw4tiM0OquL3AASTft2SuCLTJaHAkFrepIgjtdG8WGPNAa1MgAkWIsegst0KeYEyLajeOa6ThPDBkbmHi2J+AzsOvREqcCawWgOO2x8vwovXinRTZ2cz7okSBIO/JBMgwVcuwlWmZylo3i7T1jULK2Da8BwEc4IN+g+ydaiF2WinDTKxhT7qRaRv5JanROiaydEGNkKdNqkaRlGbQgTdNZkSxGBhK0qXijfmnX1XE3PRQdgHWI1Sp+41CbG5ZiDI3i38rbWl8NnQWBNvIaJj9K4E2PVMYHhzXSXPAjUbwi5JKwqNsrmNe2Wz4SPEOg6oNZsDw6eUprFubJDAQOR1KA9sTINhMabwPmQmTFcV0WvB3M+GowEGPFNmzr52F0WtRpk5MKbl13HQdjqufrYgzbTl90TA4t4dDUj03d2Mpx4LzF4V9JgDnnMRJnUjlP2Vdh+HurPl0NG02G1u6ediWtaGvkuJk2mG8z3Vh7ilWbM+h0PYpFNpf2GcRB/CnMAAykeSUZh7uzUhzmSI222Uq+EIP/AEqgfeIBh3puoitUbZ4ny59VRfkmwIwjosUrXwxaYITj8QBzBWtRmJ+d09vsQC/EPLQHHSIEcuq1RrVB8LimC6wB9SFEYVxlwaSOYBQtUbJF+OqltzIWqeOIWe8hpaQCPmlH7QFkl7AsvKePZHxev87Jevig6IAjQAWVODdGpuaBJmfktsSNdm6pIcRN+hTGHzWOiRN3TzKYpEzumoRnXUMYzK2ZmBt07LFSB3dYl8aCPmq5180n1/wotuQJg790vh3wZuIRqeLbOa4PU6lRlzgshhmcEWMiDPVRxTHOcXvOZzt51WMxrnwI32TbcWY+GRvpZSba6Hqyg4y4+7yycoOaLa6TpKruFYjLUpnZrgSrvG5S6wPZVzOGHPLY7FdEWttMTKeC6xWO9yXMbOUnM2dC11wRyI+yt+GY+nUZmD5IFw6MwPIc/wDC43PUc5tOoJDLDaAL3O+uqd4NjG03uzgQRaWye3f8KGpopx+S8JnXVsU14lpLiB8IaSfTUKixDSHWim+CfFYGLwe6Vw/FCwvfTbLnyZdYNnQR0EeiRxxqVAalQ5o+LbXS26XT0qfwCc0XbMXShmUhxe0lxgeExJMc5I16ogYyQTpz79Fy+CMEwInSeSvsHinMuMptYG/+E09PbwT32GOHYRz2v8lmdgERYiDbr+UJuJlznOcDOoaYhAxeJIGVhcQdiL36oqLeAOSDnDgGI081sUzJAKDRfU+KDA0I7bhW7Wh7Q5/hJ1i/+EJOuRlLoTwlc02uDmzO4/tkOjhm5TVyiBfKH+LyblTVJjnSRBGnLTdCdXvlyiZiyH4NZXYpzazSWNLDIFzJ6kJT9FAJfmJJAncgSfLQK+cym10C53jaevdQxrwC5l9BF9+6aM+kO/kpMJwU1XAN5xO3U9Yv6JoYOm2qcvwMIaXczuU0KZcW+KCLHQfMdFp+DyFxbBHIXBnU9Ezk28sC2rIo6mXVTkNnjXp23W34Sr7qAxrgTIePiHnP1RKdVggOa6IiNCPyhYfH+7cct2zoUc9C2uyDMPUaA59OY3Mg/JWOBq0nZ84JBjUkuAgaczKDWx4f0HKUAYKBmaZAReV6sA7wCx+EFjTLnazIuPslG4J0Fx0Bg9J0KdGIqC0ntKF7wweR22smW5IR0S9/UgAwWjYi3yTmF4uGgDxNiwGo/wAKLMY2GiLj6aLVHCh7tQOXLsldNepDJ1wR4liW1BLWtzdGwY5zN1Tup3E2nkrHEYcgmbAW6JbLJTwpLBOTt5FBQk2Q3shPmgdQokRqnsUSjRMUJTDmAiy1SZcLWChsErEy2mICxOAhSoE/lKPZBPRWtFmmmiI2jeRA+a53abK2U9N52JEqbXGbEydVbvwsmCG+l0N2AvaB2lY1sUZhib3Cm/BuPL7+qaOBkfERHVTo8OMkkztf5JXYbYnQwUEmZnVEdw59yIhOjh55hMCkW6wQptyvAbsrmcP3yj0UKlIHwubHeP6Fd06mRpgA90qXzMBLHc2F1RVYeuwAWBgRebflDw+JFwWiOe4+aer0TtEf2dljGtdqL+irtFuwdRtIDwgk22spMoscwWOYdrndMswYgTef4UThCLSEEvkOTVB3hjK09dx6Jx4DRIDTzvPncWQqOdsQR6Jz9WTqApSi7wOuBelE2MTY7XUa1A5SHRl6C4R3Vs1vRD95LgZsUu2VjYQhhqDLhoBi0km6h+jdzDr8/wAo1d4DoAh3P+91KjR7TzGqrUuQKmI1cK8OnLIMWHLtK29rZMZmzzt5J6o0gG+1iNQq0Yh7dTm5TzsmipMDpGHCHeL73smDwtuaSQehhFoY6f2gO1MEwjMxhmHgEdroPeFbRCpw1rrAQBuFBvDiwiCco1BPPVdBSwUixhvzRDgwRGbyICXezUuTmHuaJc5gNvMR9Uelhqb/AIXCBqDpzJVtxDggLLECNdTKpxw2Ab/0+SpH1LDFcqfBrGcOBuw5eYPySLsDUABiZ0hO/pSAROq1RY5tw8hOoyS5JuUX0LYenVeDTMhvXnshjAluvLa8HqrqiZPjueluycbhIdLTfed0rk4hSTOddw94ZnBkJSrRdqQV0mLqPBLZEdkt+oLRBvHb7hNFyoV7bKNr0ZgBVtVo03EWOl7BW54XSyB2WYG/VZ6iVWCmyqpUBlFtgsVyzCtgW25/wsV9xO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data:image/jpeg;base64,/9j/4AAQSkZJRgABAQAAAQABAAD/2wCEAAkGBxQTEhUUExQVFhUWGBwaGBgXGBgaGBcYGxwXFxcYHBoaHCggGBwlHBcXITEhJSkrLi4uFx8zODMsNygtLiwBCgoKDg0OGhAQGywkHyQsLCwsLDQsLCwsLCwsLCwsLCwsLCwsLCwsLCwsLCwsLCwsLCwsLCwsLCwsLCwsLCwsLP/AABEIAK4BIgMBIgACEQEDEQH/xAAbAAACAgMBAAAAAAAAAAAAAAADBAIFAAEGB//EADsQAAEDAgQEAwcEAQMEAwEAAAEAAhEDIQQSMUEFUWFxIoGRBhMyobHB0RRC4fDxBxVSI3KCojNTkhb/xAAZAQADAQEBAAAAAAAAAAAAAAABAgMABAX/xAAqEQACAgEEAQMDBAMAAAAAAAAAAQIRIQMSMUETIlFhBDJxFJGhwUJSgf/aAAwDAQACEQMRAD8AaFe5i880VlRLgjop5+ipFYINhH1tFttT+ygSeSmGnVM6NbJGpGgCx+JKwlBmPVZP2MFNZ3KAgVqjiZJlFrVQBfdKVqs6BKjMYo1Z1TDaqr6aIwlM0gWP5lD3xGmqgCouqQkoawcOcZOqkXXhZWqckAyLpgD9F4BGqsmvBCp2AmICs6FAgTfzj7JWrHVhgOihk3lR/UAWLhPJCdjGnQrbQ2SrBKVszthYx5IrcWCQAy/Mk/0KLnmdPNSccj3gG5z9GR1JCxlPLMTfVFIWq0Qbyf7dOoiOQP3gaCc3clKf7lf4ZGyXxAJN3EgJPEVXOs0GyqoRRNzZcniLQAYMqH+8iQAIHVUBLid1b4XgjjBeQOm6SUIR5DGcnwXg4lSygl1ztM/RRp8VaXANBuY6JY4WmBCHna3QAeSnSfCKbmuS+q1SLBvnshNyj4nAKhrcZcXBoKcpSRLgB1Q8dch33wW/66mB8QcfSUD9SdwD81UPcwEXmDeL+SkcWQIDSAeaV6aYd7D4vEhzxeBEaxKK3EsYPiLnbCfqqp99VOjhXZrbpHCjbrLilWqOH7Wg87wnKTxlAmbazqq2lRj4nGNxb+wje8sI0QYyG7LEpm/t/wArSW37hoogJcSNlqnUOZAZUMmFNhg916DONDRqLYcYQQ0u5IrhsEtjJGVncihMaSsgqIqBupEoWzBMvmh1a4G11F9cbJNjHF0C8oILGKdTVHpPQvcAfiUXOPRNYKDgzpqh4g5Rc35IrHDUQo1XB2o8IN1mwi9Mk7JljZsVIZh8II9D8pQqNdoJB+IXvuVllYBwPUX5LCEWriLRMJE1nmCWtDe6XxuLYbSlrI90iT6zM179ZNyovBMGwHRJUbmybFMaGTz6KhO7HMNSFimSULDZQ3wt8/5Km6Ivt9VFu2VSwCrSREmemoQqZixD3Tv/ACiVKgaBoCdt0lWxJtf00A8k8UxZNIfD2NHiBAG0JfFcUpaNbtc3+STxdcvAnZKPogDVNtXYjk+ixoYmnIyiXdUV2LeTuladcBoAb5pvBVznaYgT8V7dVOWMjrIxVa6JI+enfkqridaYA1GoC6mrEQHAjfUHzVe7h9PMHflTjrJPI8tP2OZp0HH4QTHIaLHio6Acxi0GbLrqVQNBsBKWq1RMhoJTPXt8CrSrsUwOHc1ozQPr5qzDgbG55pKqXFYHkflScm2OqQxicKIHNaDIMyexQKmKBsSSUIVo3j8Jal7htFiaoHVD98eUITSIsZK1kcZP9hLWR7wGFbusSZB5/MrEagC2BqBuqE6G7THVDpCRJKV98XEDYrtXBysbpV7m/op1MbNpCrcQ0gG9uSE2k4mIK3JrLQVQUrVI9FGngahMAFM1OEv2IS2kHLQGliAN1I14MifJNYPgc3erOnwtgGkCLAbJXKKYyi2Uz8YBebnUC6EcZFxPmrH9KwmzZQH8Nc55gQOyZTiI4yFqWJcSBAPy+auqdQNERHYoGEwThIAHdWWHwvMpZSQ8YsCJMH+VVihUz5i0meYK66nTDW2Qq1QefzS76HcbOeFGo8QRlBSv+1um5HkuirG19Sq/EVQLkwNydkVqM3jTFv0sgNBAg7ak91d4P2YqvbmLABtmIHyN155xn2mcXRRc5jW2kEhzusjTsqapx2u4+KrVP/m78qb1J9F19Ouz2V3s1WAiGj/zCrOIcFqsBhocAJ8Jkgc41PdeWf7tVmPeVO+d35TWH9qsSwgsr1ARu4h3l4pS3qX0O9CPudZVIdrM7IYaSbBVdH2yDyP1TQT/APZTaAT/ANzdHdxBXRcOx1Go2aT2u+TvMahWjrOsnNPQaYq51oyx9VGlRc4wFeZGncJnD4QMEuBA7I+VUIoZEcPwR+r4a3yR3YTLOW4G+ifq1s2mnJKuqhc7m2V2pC4qkWC3mKx9UTsiNKX/AIEFW7aoZsjvqiEBz08V8CMgSoVHSIKI4kDTVRfhXxmIgDdakjZFCwIb6d5KcLWgi+YDUXCDWc0nwiyZCtEKdeNFaskCdRF+qpnapulWdEZjHIoNPoMWlyF8vqtrQeeixJQ+8q2mxBSwpASUUMJ0KDVDtIXYso5XyDc8SCdjPdM4LGZn5iIWsFw41BL5aOQVvhcAxkQJQk4pDRTDVJjwo+Gp87pjC0M8W0Vi2gBcC40XI5pHSoiUQovE2TH6V28d5WqWF56bob0HaBFEAaKIF1bU6bJ0Hmo1KDZnNuhvDtK4NESdfQItEF0ZRP8Aeafq5BrHmlXVGg/SE0Zt9CuJmI8LbmI2j5dUg187FMVKocbyVqoWU/jdTZOmZwE9k26K5NTfAjXcdNO6472lxrnf9IAtGpJ1cdvJeg02a3afmue9sOHjIHADM03tsllqxfBXSjUso8+NCLn+lAyFxtbqn6wkxy1/CxtKBpZDcdDVi7uHgQZGsa8xP2QXYWLHfRHklwHUm/QAfdPPoy3stua5MkilxGFjqmvZmsGYqmT1HYkWU3VARBH+UOhw19R0U2m37th5p4y9yeolR6g2sLQp4iu7QuJVXRLg0T8UCY57wiMzO2J9U1HINHENQfeLKVMfuJB+6jCZJCtmPcVIPtuolaJumwKEaCbSExg8PNnEDzhIly2wyROnMoNPphTRccSphjRlgi+WDp5qodWdpmPabI7cd4AwD1Sr0sI+4ZP2JVa0tAgW3Gp7pfOpOaouajtEbNZkSmUuQmKVkHgwyFpRz9Vi2AlnhPZki5eLIL8AM2xvqNCumqOmRyQm0RIKitV9lnpopv0hAUA1dIKDTaEVlFsaCPJHy2bYV3C3eB3hjlG6sG4Yo7XBoiAp03A6hTlKuh0hc0bQPoiNwbd9etkcNDrCfX7Jt9AFLG5BeDnsQADGiXzkaiys8fhcgG5PySHunG+U97rpSSRJ2J16QdflzQKIMwA4+pVo7BvicpKseFUsoJNvrZJLUUVjIVCysp8KdlGaW915N/qW12GxhDHOcx7Q6HEmCSZA6Aiy732z/wBT6FAuo0qbqtRtiSYY13U6nyXk+I9rKtWuatQMfm/aRYDk06t9UNLe3ckWSSOl/wBNHYipVIZSJpkHPezdw4A63svRuJezdWrRcLNJgQ7WOdvoud/019qMGJa6p7uq8wGv+GNGgOjW+hhej8Rx2VhLYkLmnqyjJ4odwTPLsT7EvGYsfZpvLTFtTI26wqTG8Iq0hL2S3/kJj5iV65VblptDhZ3xEb7nbuqPE44VAxkWaDqOfh9IlLCcpMbdSPL8FhjUqkNBdA2HUk/ZXVPhFeLUnR2/K6Lg+GZQNXLEOebC+kA7cwVYv4jawv8ARdEoSbJ+Y88PB3+9ylpANyeXNdRhcK1jAG2A2R3HO4lDquLWzHYK0I0QnNyA1nhbdxF0ZQ70StSpOxPkgl/Qq6iuyDk+h9uJnX/KwYm10nTnnCs+C8P9/VayYB1PIanzQ1JwgnJmipSdAmvJ0BJ6apqnwyu4T7qpBE/CV6XgOG0qLMrGgDSdz3OpR3uYBeFwS+sleEdC0V2eSPaRY6jmNPJQzLv/AGooYd7PG5rH/tdueltQvPnawurR1fIuKJakNrJF3JRJWyVAq5KyQhQL5W3CywUjFwg3RuTQcpsQKjY5DujMLf8AkPVI2FBf7strM7P+Q9QsU6KHZ0mlxIFzteAimkRqRbzledu9q6rQQWs7uN+WgMJuv7bObSc5wbEatLhEwAbyuLJ37DufdO5iFNlM6AyuRb7ZuIltNpHPMY0/7UjiPbmqSQGUmA2MSXEdHLR3PCBKNZZ6DhQ137gTvcFOOZYfwvI8D7RvDrtAvZzXA+ZBC6rhntK5wMHMGiXEi46mPwtco/fH+wOMX9rO0zkG8eSRr8TqBxb7kmRLXAjL2JPwlUmH9pGOJh7HHYDT1Vph+LU3CSQ3vp0gp1LpCODLTCVpALjB3FjHmjVHCIt5Ksq4lgE5mxrqNOa45vtfUbUcQGuZPhB5bXUnFvgZHoAEi6S4tixSpPcdGNcSegBKBgcc3EUQ4iJ1E791yPt5wWozCVn4epWu3xUy5zw5v7gJk6I6SzkzPEMTXL3Fx1cSfUyUvK2FFeqiROnVLSCLEbr07hntvVxFJrXvyvYIdBjOP+R6ry4EAgkSJuNJHKdkzh2uLyabTE2GsDYEqWrpRnyNGdHrP/8ASVrD3jpF76xp5qPD8dUfVa0RLiZkftALiuUwvDqhaC9xLgIF9Pyut9l/D7151y+7b3eQCfouZQUeOSk2nZb4HAvyNka3N93eI/MptvDSRIcCBr+FaE5mSbNOhjl2/tkvTMafX6ppTlWGQio3kqK7ntOjQJ33CrsfipdcR0H2XSYqkXiIPcqkxlOjR8Vd7SeQuT6XTaco98glF9cFY6uNL2TNGkSJg30spu9ocFOYU3z21/8AZHd/qBRgN9y8gaTlt5SmnKfUWBRj3IW9y6DueSq+Fe0Dg9/uy4OktJANhIBvzV+32qbUB9zTyc3EAETsAPqg0KfhJo1AK0FwaWjK6Z6XN9eajPUbw0WhBLJKjxKq0yKj/wD9E/VIV+JAvd7x5cbG5JOkfYqlrcSq1XZXvvyPhAjmAPsl34J7ZcXsIi8E8+oXVGMU/Vyc73NOuC+qcT0DRPKdFWVeIPPTskWY4tMj5hRp1mucA97aYO7tJXTUIKzmSnJ0WFLibhax7o1LiBOuWOhVNi2wSAQ4D9w0I6JcA7bIel5Q21rDOgr8SIcQCIGhU2+0VbQVCB0An1XLOJKhmI/hBoxfV8SSZc6TzJlQZVzKm94UxQqnmgDaXYeeixLNNli2wNlbWxLQCDJO0JTH8RcWik+C15EujxWI5GNtwn8TkJbyIJB+HxTv81V18W8VR4WkvGVpN9Yk69FxpJvg9KTwdBg+JxVp0Q0AEubOs5Qcv2W95IB5X57QuedUbDRTzNq0nyXG9zZxkTAkDXmVYVsVmDA1uURdwvPX6qctNdBjNvkesB4dTsRcdkZuEc0h1pjUWMctLqnw+PHiDpIHXS60eI33HLl3QcJdD3EffR8eYSDvBIHoNUx+rcLEyOh/CqH8SveY27dU0MQ2xJieqzi+zeksqFRrj4/sStucQ6BfuPwqR+NbIDXD+/JNtx0iAIPMb90rgxkk+DqeF8fxFAAeF7J0IIPqNF0FP29pGzmPbztI/lcDg8eScriIi+bX+Uy6lrF57Qo244ZnFM472zxjKuNrPpiGEiLRsJt3lUcp/j2EdTrODgQCZHIgqvYF6kK2qjjlySaV2nsK6kWVGOj3gMgyQCLDYHQrioVzwJjmzUkiIyiLPM3aTNghqJOIY3Z6LQwI93dxNSbluUsAnU/u0+aseFPYxtNpGc+8c4nT4Z+Wi5pnEA3LmAzDXLJtvZFwXHqWY5pEAxr+508ugXn6qmvtOiCT5PQ6vGWFuUM02m3yVbi+JuykUmMadnOkwqOlxOkf3N67fUKBxrHOhr2mOTh+VBampw1/Az04cgcbQxdUEOrMjpLR8gqs+z9Y6ZTzhyu88xaJ3lbrVmsMZpPRVj9VqxxGv2Jy0Ycs52twaqDGXfWduyC/hlYG1Mn0/K6VmP8AFB0OnfsFuvjA34nADrAlV/Wa3DSJLQgyl4RnY4Atc3MSCDMaWI9PmuxxWHc7DsLAQ9oaWG9jIkz2n0XMYvjLDlDXB0HTYHRW3DfaplL/AKdUnLANp8HeNihJzl6qKqKWCj4hxoOMPoBlQy19Qb7Exz6qoxGJDiIByze3Qx812vFKrKzveMAyEaka9b7RukQSGWaNQbADfp0TeZR/x/kXxtrk5Rz7Jfh+LcagLg3LexAI+e/VdR7QOYKFQuptDmtsYEybeq4rCV2kAvkAH9uoHISuuGv5YPFElpeOSbyXDaZkMGhNvMq04nwf3NMOFTNJAIiJ6gztB+ap8FxkGqwU2OAzAAuPiNwNrArqOL4Q1YGbKG6DW5EfIfVRnruLipYHloxbbgcuYQqjoVufZ2pFntKi72fqMId4XjfnHOJ1Vf1em+Gc/wCnkuUU8omHO6OcO4NJLMrpnxCLaW5pVhtpvCpGd8CuFFoJWJdgsFie2JSK7ib2gQ3xAWvHN3LskmWpEFsgmA7dpN05i3cqek5oMXCRIIcHAW1AOn8qJ3BP1LmeJoAtBiwd3WNxb8pYTAOw+3JF/VyW5WieR0ChVc063cDfZscrJfyhl8AgSJ1/t1Jrrz8ljri0yP4QXuAFwZ57dRCYw4xgd9UY07RKQoVBEXnui16o8JaUtOzGq1DldLy9ukjbUpiliiNYI6o36rN+2/Qo2wUiuNd03LpteSjux1VsgVDHW/1UHgStOoCEcMUYxHEqtRoFQNeBoS0COx2Srq3jBLWxbTS2yi1lolbe8kRt2TJJcGH6fEcrXBrWQZN9QZtCVw2PlxLjFrcuqXcsPloNR9ENqRm2XmC9oKbDdpJIuYvPTok/1rs7nA5Q6SPsOip6skk2vyTFT4Q5zIk7NgOHOZ18kPGk7B5GXXD+Jy4NjMf3fxdS91/1i5wLGE2AvpoPkqIPdOcGIta2mmif4ViTUqBtSpDDqYFuUaJXCraGUtzpnUO4g4QMxAGlr3QaWIDpIdfebH0S/EOGBrmxUDmO/d9pnVQbiG0anhirIgsuI5GRuI+agoqvSUfOR48UGYMPOXEQcoHXbb1TvvKVQQ7M4a3tf6qgqNOUOhvimQJzHqeg0StTFBlmzmO2oWelu+0ZRSyy7xXB6erXlo/4wD97of8AtzA18ueWwAbDSRod9FzjsW4gGSBPlKtMBxwZfd1H5ROzJvomenqJc2C4PovsE5jYykhsBtydraaJuljKWjQ5x0kP0GlpVLRbvn940n9h25EbFbw4okm9OCJEnb1F1GULy2xtyXQ47DOiQ4vYT/8AG4jT/uiJnZC/RFzCDSptkaTLu9rBDqYkNADagjYW9L7LDJPxbeSKUkI5IxmBaz3Q0DCJ2MzJPUTAV17yQ0tMyfuqWqHXIeO3L8KVPHva0DwP6aHttKWcHL5CpJF9isUGNlw2SbOPsAsHX0CosXxtzzdthsYIB56Kr/3UkkkRaxA3GmunkhD6S16kaerXB3DeLtcBmLQTseSFiTRcBIbE7Ab9lxrcSYh3ePlKzDOcDM7/ACVI/S07TIvWtVR1Bw9Ln/7LEq1wjb5flbVKl/sxbj7Fc3DuEteCAb+o6JSrTvADiADAgwrvHvHhaQWQAD1trZV7nCCJPTkmTyP0UnuDPRPUWl4e4MswAuM7aC3kt18ObW1Qn0ehEfXdPaYVaFMe1zTBY5k3ggiRzWqQNSwkugkzoGgST6Kw4tiM0OquL3AASTft2SuCLTJaHAkFrepIgjtdG8WGPNAa1MgAkWIsegst0KeYEyLajeOa6ThPDBkbmHi2J+AzsOvREqcCawWgOO2x8vwovXinRTZ2cz7okSBIO/JBMgwVcuwlWmZylo3i7T1jULK2Da8BwEc4IN+g+ydaiF2WinDTKxhT7qRaRv5JanROiaydEGNkKdNqkaRlGbQgTdNZkSxGBhK0qXijfmnX1XE3PRQdgHWI1Sp+41CbG5ZiDI3i38rbWl8NnQWBNvIaJj9K4E2PVMYHhzXSXPAjUbwi5JKwqNsrmNe2Wz4SPEOg6oNZsDw6eUprFubJDAQOR1KA9sTINhMabwPmQmTFcV0WvB3M+GowEGPFNmzr52F0WtRpk5MKbl13HQdjqufrYgzbTl90TA4t4dDUj03d2Mpx4LzF4V9JgDnnMRJnUjlP2Vdh+HurPl0NG02G1u6ediWtaGvkuJk2mG8z3Vh7ilWbM+h0PYpFNpf2GcRB/CnMAAykeSUZh7uzUhzmSI222Uq+EIP/AEqgfeIBh3puoitUbZ4ny59VRfkmwIwjosUrXwxaYITj8QBzBWtRmJ+d09vsQC/EPLQHHSIEcuq1RrVB8LimC6wB9SFEYVxlwaSOYBQtUbJF+OqltzIWqeOIWe8hpaQCPmlH7QFkl7AsvKePZHxev87Jevig6IAjQAWVODdGpuaBJmfktsSNdm6pIcRN+hTGHzWOiRN3TzKYpEzumoRnXUMYzK2ZmBt07LFSB3dYl8aCPmq5180n1/wotuQJg790vh3wZuIRqeLbOa4PU6lRlzgshhmcEWMiDPVRxTHOcXvOZzt51WMxrnwI32TbcWY+GRvpZSba6Hqyg4y4+7yycoOaLa6TpKruFYjLUpnZrgSrvG5S6wPZVzOGHPLY7FdEWttMTKeC6xWO9yXMbOUnM2dC11wRyI+yt+GY+nUZmD5IFw6MwPIc/wDC43PUc5tOoJDLDaAL3O+uqd4NjG03uzgQRaWye3f8KGpopx+S8JnXVsU14lpLiB8IaSfTUKixDSHWim+CfFYGLwe6Vw/FCwvfTbLnyZdYNnQR0EeiRxxqVAalQ5o+LbXS26XT0qfwCc0XbMXShmUhxe0lxgeExJMc5I16ogYyQTpz79Fy+CMEwInSeSvsHinMuMptYG/+E09PbwT32GOHYRz2v8lmdgERYiDbr+UJuJlznOcDOoaYhAxeJIGVhcQdiL36oqLeAOSDnDgGI081sUzJAKDRfU+KDA0I7bhW7Wh7Q5/hJ1i/+EJOuRlLoTwlc02uDmzO4/tkOjhm5TVyiBfKH+LyblTVJjnSRBGnLTdCdXvlyiZiyH4NZXYpzazSWNLDIFzJ6kJT9FAJfmJJAncgSfLQK+cym10C53jaevdQxrwC5l9BF9+6aM+kO/kpMJwU1XAN5xO3U9Yv6JoYOm2qcvwMIaXczuU0KZcW+KCLHQfMdFp+DyFxbBHIXBnU9Ezk28sC2rIo6mXVTkNnjXp23W34Sr7qAxrgTIePiHnP1RKdVggOa6IiNCPyhYfH+7cct2zoUc9C2uyDMPUaA59OY3Mg/JWOBq0nZ84JBjUkuAgaczKDWx4f0HKUAYKBmaZAReV6sA7wCx+EFjTLnazIuPslG4J0Fx0Bg9J0KdGIqC0ntKF7wweR22smW5IR0S9/UgAwWjYi3yTmF4uGgDxNiwGo/wAKLMY2GiLj6aLVHCh7tQOXLsldNepDJ1wR4liW1BLWtzdGwY5zN1Tup3E2nkrHEYcgmbAW6JbLJTwpLBOTt5FBQk2Q3shPmgdQokRqnsUSjRMUJTDmAiy1SZcLWChsErEy2mICxOAhSoE/lKPZBPRWtFmmmiI2jeRA+a53abK2U9N52JEqbXGbEydVbvwsmCG+l0N2AvaB2lY1sUZhib3Cm/BuPL7+qaOBkfERHVTo8OMkkztf5JXYbYnQwUEmZnVEdw59yIhOjh55hMCkW6wQptyvAbsrmcP3yj0UKlIHwubHeP6Fd06mRpgA90qXzMBLHc2F1RVYeuwAWBgRebflDw+JFwWiOe4+aer0TtEf2dljGtdqL+irtFuwdRtIDwgk22spMoscwWOYdrndMswYgTef4UThCLSEEvkOTVB3hjK09dx6Jx4DRIDTzvPncWQqOdsQR6Jz9WTqApSi7wOuBelE2MTY7XUa1A5SHRl6C4R3Vs1vRD95LgZsUu2VjYQhhqDLhoBi0km6h+jdzDr8/wAo1d4DoAh3P+91KjR7TzGqrUuQKmI1cK8OnLIMWHLtK29rZMZmzzt5J6o0gG+1iNQq0Yh7dTm5TzsmipMDpGHCHeL73smDwtuaSQehhFoY6f2gO1MEwjMxhmHgEdroPeFbRCpw1rrAQBuFBvDiwiCco1BPPVdBSwUixhvzRDgwRGbyICXezUuTmHuaJc5gNvMR9Uelhqb/AIXCBqDpzJVtxDggLLECNdTKpxw2Ab/0+SpH1LDFcqfBrGcOBuw5eYPySLsDUABiZ0hO/pSAROq1RY5tw8hOoyS5JuUX0LYenVeDTMhvXnshjAluvLa8HqrqiZPjueluycbhIdLTfed0rk4hSTOddw94ZnBkJSrRdqQV0mLqPBLZEdkt+oLRBvHb7hNFyoV7bKNr0ZgBVtVo03EWOl7BW54XSyB2WYG/VZ6iVWCmyqpUBlFtgsVyzCtgW25/wsV9xO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4" name="Picture 8" descr="http://www.artlex.com/ArtLex/r/images/realism_homer.sketching.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038600"/>
            <a:ext cx="4343400" cy="2598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 of Realism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odds of life are stacked against you</a:t>
            </a:r>
          </a:p>
          <a:p>
            <a:endParaRPr lang="en-US" dirty="0"/>
          </a:p>
          <a:p>
            <a:r>
              <a:rPr lang="en-US" dirty="0" smtClean="0"/>
              <a:t>Man is ennobled to succeed in the face of such odds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314" name="AutoShape 2" descr="data:image/jpeg;base64,/9j/4AAQSkZJRgABAQAAAQABAAD/2wCEAAkGBxQQEBQUEhQWFBUVFhgUGBAUFBYYFBQUFhcWFxgWFxkYHCggHBolIBUUITEiJiksLi4uGB8zODMsNygtLysBCgoKDQ0NFQ8PFDceFCUrKzc3NystKzg3Nzg3LCsyNzQ3LDMsNCs3Ky43MTMwLCs3Mis3NzctLjQ3KzIwNywrN//AABEIAOEA4QMBIgACEQEDEQH/xAAcAAEAAgMBAQEAAAAAAAAAAAAABgcCBAUDAQj/xABQEAACAQMCBAMEBAcLBw0AAAABAgMABBEFEgYTITEHIkEUUWGBMlJxsQgjQpGSodEWJHJzdIKDorKzwiUzNDU2VGIVFyZDRFNjZKO00tPh/8QAGQEBAQADAQAAAAAAAAAAAAAAAAEDBAUC/8QAIhEBAAIBAgcBAQAAAAAAAAAAAAECAxExBBMhMkFxkSIF/9oADAMBAAIRAxEAPwCkKUpXlSlKUClKUClKUClKUClKUCuhc6LNHbR3LpiGViqSb0O5lzkbQ24Yx6j768rHS5p+kMUkmQ30EZs7RubGB6DrVpcRW80ujQhfZpZOXbpsiSM3GJhbiFUKsZN524bI8+302iqioqV73VlJEcSI6HJXDqVOVOGHX1B6GvCilKUqBSlKBSlKBSlKBSlKBSlKBSlKBSlKBSlKBSlKBSlKBSlKDKNCxCgZJIAA7knoAKn/AA3wPH+KN2RmduXHHubzF1ZcIqkOZo5B5gcRjByxxivDwp0i3u5blJ0QsId0UkpblROM5d1UjKgZbr08uMjNTXSeErSwnW81DUJA8VyILdiVKskQXYH8rHaVI7EAAjrVRF9Y46a0naKK0EZilYsk5PRyoR9sMRWJNyjHQN3+Nbl1PBbJzU2Olt7RPbBgdrPM0JtR9M7jGJH6ELgocbuuJD4h2ejSz329mF9G0UjMxYIzExIIlHYjBGemRknPTpv8XS2TaNyfaGNuqTC1Yl9skkAIWMttAZY8jZ1O8LkZ25NEL4X1tdVf2aW0JOyViYWLxrG0gmlblzMShYjqyOGyxx3qPcQ8JhYxcWjLJC24jYxZc/jHZIsjdiONVLczaw69D3q3OCxotpNcLZysksNoedOSzI0R2M0gJyCykp2x3xg4qO2Ph5bGSF7K9MllPG0rCcjZLJDIiokgAXoWcjBG5SDQUvSpF4g2sEOozx2qcuJSu1Mse6KxPn6jqT09PcKjtRSlKVApSlApSlApSlApSlApSlApSlApSlApSlApSlApSlBIvD27aLVLQr1DzJE6ejxSkJIpHqNrGrgfwstS4lSee5tVU3UdmpV4pMAAIj7uoICgYHUADNUHaXDRSLJGxV0YMrjurKcgj51cXC/ixA6ol+0kDRpyxJaxRhCvlzuYZkXJUHagA6VUdfTrGHXWlur7Snt5I3jUOTN+OUsFIZVQMzKPXGO2SAKm2o6Qk0c9pPZx+xQxRmDbkksA+4KiDcCuFxtGTu6ZzXHs+K9Ek83tSnP/AH805P5pW6Vufui0T/eLT5OuaoiklrFptwNPh0iSSC8REmu1MjFhJ0YKxU4VCckMQemTjoa2dL8OLfT350lzNKLZmW2t5tqxmUjmKFAPnO45AAHmB6dK6N9xlokOSt2wP/l5rk/1UO384qu+M/FTmRNBYlyrNuNzPFEswbsSmzpkjpvIDdTQVfcztI7O5yzsXYnuWYkkn5k150pUUpSlQKUpQKUpQKUpQKUpQKUpQKVnBEXZVXqzEKASAMk4HU9B86lY8MtUK7ha5XvvE0G3Hv3czGPjVERpXSh0Kd7hrdVXmrnKmWIKNvU+ctsP563da4LvbKPmXMPLTp1MsJJ3HAwquWI+wUHApUg0Tgq+vYxJbQc1DkZEsQPQ4OVLhh8xW6fDTVPW1x8DNBn+8oIlSuzr/C13YBDdQmISZ2EsjbtuM42MfeK6cPhrqbrvS13KRncs0BXHfuHoInSpaPDTU/8Adf8A1oP/ALK48/DdzHd+yPHtuO3KZ4x3XcPMW2jp8aDlUqWTeG+pIoZ7bap7O08Cqc9sEyYNal/wPfwRc17ZzGO8kZSVQPeTEzYHxNBHqYpSoFKziiLsFUFmJwFUEkk+gA7mpK3Ad1GFNy1vaFhlY7q4jikI9+wksB9oHaqIvSpLf8CXsUDXARJYFG43EE0csYA75Ktn9VRqgUr2srR5pEijUs8jBFUdyzHArPUrCS2mkhlUrJGxRlPoynB+0fH1oNalKl0fhnqjDctruX6yzQFfziTFBEaVs6lYSW0rRSgK643KGVgMgH6SEg9CPWvTSNKlu5eVAoZyCdpdE6Dv1cgfLNBpUqQa5wTfWMXNubdo49wXeWRhuPYHaxx2qP0Cldrh7hO81AObSBpQhAYgooBPYZYitLV9KltJeVOoVwAdodH6Ht1QkfLNBpUpSoFXXobH9xk/X1kHy5wqlKvfgm5ii4VMk8fOiSVmeHON6CdSR/8AnY9qsIrHSNPjsoUvLxBIX62tkf8ArSM4nmHTEAI7fln4ZNcHVNSlupWmncySN1Lt9wA6AfAdKsvxV4WW4QavYsZ7eYKZFHUxbVCAgdwg2hSv5JGO3aqaCyPAE/5Y/oJf8NRnxGH+Vr3+Pf76kvgF/rj+gl/w1nxtxLax6jdI+mW8rLM4MrSTBnOe5w2AaCHarr801rb2sqqEtd+w7WDkOcndk/m6CrL8KT/0e1j4Rzn5+yt+wVXviDq8V7qE08OeW+zbkEEYRQRg+7FWP4OzBND1V2QSKqysYmyFdRbMShI64I6dPfQUvEpJG3O70xnOfhiupxPr0mo3L3MwRXfGQgIXygDoCSf11L+FuOLKG6R20+G3ADjnxNMzxlkYAhWJz3x86rugurjY54SsP6D7nrlfg8Xkg1CaEEmJ7d3aP8ncrxgNj34Yj51ItehhfhawFxK0UeIfOkfMOcPgbcj89Q3RuNbTSIZV01JZbiUbWvLkKqoo7BI1z69ep7/ZiqIjxfapDqF1HFjlpPIqgdlAY+UfAdvlXIrJ3LEkkkkkkk5JJ7kn1NY1FXD4S6bHY6bdavKoeRFdYQeyhcZIHvZsDPuB7ZNVPqN/JcSvLM5kkc7mdu5J+4fCrjsFMnBThD1XeWx7lud7f1SKpOiJDw9xU9naXtsE3pdoEOWIEZG7zgYwSQfh2FR6lKKmvhxIlm0mpTLuS1KRxp9eaY7en8CPmN9u2pF4+aKongvousdygDOOxdVBRv5yEY/gGtHiHgu+W1tLSC1kdET2iZ1Aw91MBkdT+QgRP0qnOl6FcXvDklldQvHPbqeSHwC3LG+LBz9qUR+faufw2Y/uW1X4NcY+H73iqmSMdD0I6YPcVcnhv/stqv8ACuP/AG8VBTQoaChor9NS7dTtp9Mk+l7FbTRt65ZAQfk6KfsbFfmm4haN2RxhkYqwPoynBH5watrVte9g1+wmJwhs7aOT3GOSMqc/ZkN/NFZeIPCKRa4Lgj96yI19LjGPxGGmUfF2KD7ZaqJH4aRezadeWoGJIrYTTMOhE1xHI4T+ZHyR9u73V+fBV2eEN+9zBrM0n05FLn3AtHMcD4DtVJioFKUqKyijLsFUFmYhQoGSSegAHvq+9I4fuV4UmtmhcTsJGEBH4wgyhgNvfOATjvVBA4r29rk+u/6TftqiwvCTiO5srxrRoJZoZCVmteWzNCchTJsx0AzhgehBra8S/CyS2lM1hG0sD9TFH5nhPqNo6lPcfTse1VgsrA5DEE+oJyfnWftT/Xf9I/toizvAPSJhqHtJicQCGROcVIQuSBtUnueh7dsVpcecB6hLqV1JFbPJG8rOroVIZW6g96rxJ3UYDMB7gxArL2p/rv8ApH9tBLNZ4EkstLF1ch4p2uOUICUI5WwEOcdQ27cO/pVjeF3DlwmiajDLE0UlysqxJINjNutyinB7Ak461Rck7N0ZmI9xJI/XWXtT/Xf9I/toJH/zc6n/ALnJ+dP/AJV68acFtZXdvawiSaWW3jlaMAM4lYyB0UIOoGz76i/tT/Xf9I/trAzMTnc2R2bJyPnQX1xdw/cvwzaW6RM88QhLwKN0gwGyNo6kjI6CqEljKsVYFWUlSpGCCOhBHoRXp7VJ9d/0m/bXiTmilKUqCzPCPjGG3WawvsC1uQcSMfLG7Dawb3Kw9fQj49OZxP4X3tq5NvG15Aesc9uOYSp7bkTJB+IyPjUGzW3aarPCMRTSxj6qSOo/MDVR2BwPeLDJNPEbWONWbddHklioJCIj4ZnOMAAda6HhpwvJdXKztA728G6VvKdkrxDcsIPYszbRjr0zUTu7ySY5lkeQj1d2Y/nY1gk7KMBmA9wJA/VQb+sXtybiU3BlSZnLSIxZGDMdxBU9V79qnXgbe3S6kCqyyQOpimk8xjiyCyMx7Dqvr7zVZs5JySSfeTk1lHMy/RYj7CR91BPPF7hCSzvpZo4ybaZhIsijKI7/AEo2I7Hdux7wRU68P+HbmPh3ULeSF45pzMY4XG123QRqvRu2SCOuO1UU87MMFmI9xYkVl7U/13/SP7aCRr4c6menscnz2Y/tVt8bcGG31EWllHJM3JjkKDztuI856D6INRH2p/rv+kf21jz2znc2e27cc492aCxfGXQrhJ4ZjExiW0t42mAyiuoKlWYdAc4/OKcVeIIudEtLUEmfHLnY53COLaF8x778IT3+gc1XT3DsMFmI9xYkV50F5+C2h3EVjf8ANiaP2iMCIONpf8XIMgH08w6/GqW1LTZbaQxzxvE4AOyRSpwex69x8a8hdP8AXb9I/trB3LHJJJ95OT+ugxpSlRSlKUClKUClKUClKUClKUClKUClTfwi4Vj1LUNk/WKJDK6djJ1CqufQZOT8Bj1rt8N6jHd60bGaytPZ3kmhEK20SPCIxJhhIqh9/lGSTVRVtK7nG+jLY6hc26HckT4UnvtIDAH4jdj5Vw6KUpSoFKUoFKUoFKUoFKUoFKUoFKUoFKUoFKUoFKUoFKUoFKUoFKUNUWR4YWc2nOuqzOsFmMxMZNxe4V+m2JFBLHdtOeg8vuzU0435OjTtqttAZ5LxcRyZHs8LuoJkIHVjIDkenRuvWuV4+25W307lf6OqMox9Hdtj2fMqG/XWHhRxBFqFpJo96ejIRA/5WOpKrnpuQ4ZfmPSiIV+47Ur/AHXXLEvN/GtLzYvy/NlvN5fsOMVGNQsmgkaOQAOhwdrBhnAPQqSD3qyZNOfQdP1OK4wZLt0tYR6SRqGZph/w7ZB8+nvqrqBSlKilKUoFKUoFKUoFKUoFKUoFKUoFKUoFKUoFKUoFKUoFKUoFKUoLK4Y8SIvYvYNVgNzbgYWVSOYgH0Rg4zt9GBBA6da581/o1rKJrSO8nkVg8aySrFFGwOQdyDmHBwcfDvUFpVFo8Q+ItjqtrGmoWkonTrz7Zoxt69Qu/PlIxlTnrVa33L5jcnfy8+TmY37f+Lb0z9leFKBSlKgUpSgUpSgUpSgUpSgUpSgUpSgUpSgUpSgUq5vByys9TjnS4sbctbpFiVVYM+4OCX83fyA5HvNRzhvXbKa8S3utNtuXLLyebFzEdCzbVb6RBGcZ7VUV5Spp4rcIppV6I4ixhlTmpu6lfMyshPrjaDn3EVJPBe2tdQke2ubK3flxbxNtYSMdwHn82D3/AFUFT0qf65xLa29zNCulWREUrxgnm5IViAT5+/StbjW7sZrGzktYoILhjJz4YS2Vx0XIYnocZ+dBCaYpW1pl4IZA5ijmAz+KlBKHI9QCDRWrSrw4ns7K30S31CLT7USy8klGV2QcwEkDzD3VwuBDYa1M1ncWMVvI0bNHc2pZCGXuCpJBPXPyoirKV0uJdIayu5rZzuMTlN2Mbh3DY9Mgg1Z3gxZ2mpGWG5sbdjCiEShWDvklTv8ANgn40VT9KnF/xXbRyyINJsiEdkBPNyQrEfX+FeXHdzZS21jJaRQwyujm4hhJ8j5AAbJJHY4+2iIZSlW14S8CRXtjdPOF3zo0dtuALJs6NOo7/TaNc9OxHrRVS0r1u7ZopHjcbXRijL7mU4I/VXpp10IZVcxpKFPWKUEo2QRhgCD65+VBrUq8NZtLGHQYtQXTrbnSLH5CH2BnYqSBuzjocDNUncSb3ZtqruJOxRhVz6Ae6g86UpUClKUClKUClKUClKUFz/g4fSv/AOBB981crhPw7mW7F3cleRbyc5lgbnyuVbcqqkO498d/Sur+Dh9LUP4EP3zVVlhq8tld8+3cpIjsQR2I3dVYeqn1FVHY8S+LTqt6ZQjRxxqIo43xvCgkkuB0DEsc/YKlX4Ov+sJ/5P8A41re/CC0iIey3irskl8kgH5QCh1JH1hkjP2e6tL8HX/WE/8AJ/8AGtBzeI/Dy7mvbh1e1w80jANdwhsFjjIJyD8Ki/G+hLp99LbKxcR7RubGTlQT2+2vHjEf5Qu/5RL/AGzWrqV3Ncs08xaQsQrTFehIAABIGM4x0oNKhpSir04ttnk4TsVjRnbbb+VFLHoregFcDwl0F7GdtQvwbWCKNgpmBRpHYYwiHzHAz6dcjFSDiu+lg4VsHhkeJtsA3xuyNgq2RlSDinD1wnE2jPazN+/bUDZK30iQCI5CT3DbdreuevqKIqLi/WPbr+4uQCBLIWVT3C9AufjgCrJ/Bv8A9Ju/4qP+2aqS8tHhkeORSjoxVkPdWBwRVt/g3/6Vd/xUf9s0EevfDe6lunO+2CvM3/a4d2Gc+m7OevaotxdpC2V9cWyMWWJygdsZOAOpx9ta+rttu5iOhEzkH3EO2Kw1G4muHa4mLO0jeaYjoz494GM9KDy0+zeeWOKMZeR1RR/xMcD76snTuLVsdct442/etqF08np51ztlm+cmX+wCuF4d8u152ozqzR2wEaIhAZ7ifKDaT0yqF36+4Vib/Rj3tL0/E3UfX+pQdrx34e9m1D2hR+Lul39OwlUBX/P5W+ZqtKv7WDFr/DrNbh+ZanKpIwaQNCuCGIwDujJP2491UDQXdxP/ALHWv2Q/3jVSNXdxP/sba/ZD/eNVJKpJAAyT0AHck9gKSPlK9bq2eJykisjr0KMCGB79Qa8qilKUoFKUoFKUoFKUoLQ8O+OtP0iOTbFdySTLGJCeTtDIGyI8HO3Lt369q4ttqejRTmb2e8n8xcW8rQLFnOcMVBJXPpj7c1CaVUSjj3jebV5leRRHGgIjgU5C57sSR1Y9OvwFd7w34xsNJJlaO6kndNj45XKXzZ8nXcew71XNKKnWs6notzPJMYtQQyMXKo9vtDMcnG4E9/jWOtcTWP8AyUbGyiuFzcC4aSdozk7Qp+gfcF9PfUHpRCtvTBDzR7TzOV13ckLzPhjecVqUoq2Nc8QNMutNjsDDeJHEE2OvJLgxggZycHOTmoJwfxG+m3sdxFkqpw8ZP+ciJ8yH447e4gVwqURP/EDiXTNTd50huobgpjOIuXIw6KZBuznoBke4VueHHG+n6QHcR3cksqKsn+Z5alST5OucZPc1WlKCbaje6JNK8nK1FC7M5RHt9oLEk43AnHWsuIuJbGTTYLG0iuESO457PMYyzAqytjae/mGOmOlQelBNtW1rTW05bSBbxTG7zB3EOJZnAUGXB6AAADHpUKr5SirO8NuPrLSInBS7leYIZF/FcpXXOSg3Z65x19wqJatNp0l2rwrdR27FmkjxFzEJyVWHrjb2+l6VHqURbd94g6XNpiae0F5yY1RQ4MIkyhyGJzjOc+lRrTr3RIZUkEeouUZXCs9vtJUgjOAD6e+oTSg7nG2tLf6hcXMasqysGCvjcMKq9cHHpXDpSilKUqBSlKBSlKBSlKBSlKBSlKBSlKBSlKBSlKBSlKBSlKBSlKBSlKBSlKBSlKBSlKBSlKBSppZ+Hsk0EMqTwjmjO19w2jk87vg59R09a9J/DOeMNung8q7vKzHJ2SOB2/8ADx8M1RB6VPIfDGZpTGbm3BDYOC5xlpUU/RAwTEfXIz2rXHh1Py1fnQks0ChVJP8AngTljjoFA696CF0qaTeHM6wyzGaDEURmKhm3Mq83IA2/S/FHv76hdApSlQKUpQKUpQKUpQKUpQKUpQKUpQK6WjaLJdFgm0Be7MSB17DoDXNqRcKXQXeu7aTgjrjIrNgpW+SK22Ys15rSZru2NS4CuYLfns0RTBYKHPMZRnLBSMkdD1+FafDvC8l4pYMqIDt3Nkkt3wAPvqd8XcRLJY2yc5W2wOJEG3IfcwQHAznBHStPgq4ggtOs8bAtubcdm0nptIJz6d626cPj5kRbbr5+NHiOKy1xTNO7p4+odfcLzRXKQdGaT6DDOGAz8wenauxdeGd7Em9wijsMlhk+4dO/T5V1W4ki/wCV7N4ZI8Q7szS55IZge+PToBke+pVrGsxezRSWs0YjjeVZI2PmEk46sockmMr269D3+HN4u0UyTFO13P5eLn4azlj969d49etVVaLwrNdGUAqnKzuLk91xlRgH31hqfDUkCsSyPtXcVXdkLnGeoqZ8JzR3FrexxyIlyZC8TM2xmUgdQT6dx8Mg1sSRC10i69tkjaaQERRmRZJF3AKAGBOTnc3qBSJnTWd2K9axaYjZVNKUr3oxdXRX6CfYf7DVkezfZ/helKAn0v5w++Wvlv8AR+SfdX2lBhH9F/4B++SufSlSQpSlRSlKUClKUClKUClKUClKUClKUChpSqMRXofo/OlKSMTWNKVYSX1q+LSlB9pSlR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https://cdn.thewatershed.com/wp-content/uploads/2014/05/be-real_b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2857500" cy="28575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ANd9GcSBAX6gzxZKpRl9XheDtX502cGt6CSiykoVMOcWxhzunDwXFg-1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81400"/>
            <a:ext cx="332335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was to pull at American’s heartstrings to further the cause of the Civil War and abolition of slavery. </a:t>
            </a:r>
            <a:endParaRPr lang="en-US" dirty="0"/>
          </a:p>
          <a:p>
            <a:r>
              <a:rPr lang="en-US" dirty="0" smtClean="0"/>
              <a:t>The audience was for actual slave owners and abolitionist to continue to fight the horrors of slavery. </a:t>
            </a:r>
            <a:endParaRPr lang="en-US" dirty="0"/>
          </a:p>
        </p:txBody>
      </p:sp>
      <p:pic>
        <p:nvPicPr>
          <p:cNvPr id="26626" name="Picture 2" descr="http://t3.gstatic.com/images?q=tbn:ANd9GcRl_cUr3vprRQEvGT33BLTQPLEgg-CLb93nSJSu6c3_rhP4XpbH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0412"/>
            <a:ext cx="1676400" cy="2287588"/>
          </a:xfrm>
          <a:prstGeom prst="rect">
            <a:avLst/>
          </a:prstGeom>
          <a:noFill/>
        </p:spPr>
      </p:pic>
      <p:pic>
        <p:nvPicPr>
          <p:cNvPr id="26628" name="Picture 4" descr="http://img2.imagesbn.com/p/2940012200921_p0_v1_s260x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572000"/>
            <a:ext cx="2476500" cy="1981200"/>
          </a:xfrm>
          <a:prstGeom prst="rect">
            <a:avLst/>
          </a:prstGeom>
          <a:noFill/>
        </p:spPr>
      </p:pic>
      <p:sp>
        <p:nvSpPr>
          <p:cNvPr id="26630" name="AutoShape 6" descr="data:image/jpeg;base64,/9j/4AAQSkZJRgABAQAAAQABAAD/2wCEAAkGBxQTEhUUExQVFhUXGB4aGBYWGBcYHBgYFx0cGhobGhgYHCggGBslHRwYITEhJSkrLi4uHB8zODMsNygtLisBCgoKDg0OGxAQGiwkHCQsLCwsLCwsLCwvLCwsLCwsLCwsLCwsLCwsLCwsLCwsLCwsLCwsLCwsLCwsLCwsLSwsLP/AABEIARgAtAMBIgACEQEDEQH/xAAcAAACAgMBAQAAAAAAAAAAAAAABgQFAgMHCAH/xABGEAACAQIEAgUHCgQFBAIDAAABAhEAAwQSITEFQQYTIlFhBzJxdIGRshYjNVJUk6GxwdIUQmLwCDNygtEVU5LhovEkNPL/xAAYAQEBAQEBAAAAAAAAAAAAAAAAAQIDBP/EACoRAQEAAgIBAwIFBQEAAAAAAAABAhEhMQMSQVEyYQRxgcHwE6HR4fGR/9oADAMBAAIRAxEAPwB26EdEMBc4fg7lzB4Z3fD22Z2tWyzMUBJJIkknnV38h+HfYMJ9xb/bR5PvozA+rWvgWmCgX/kPw77BhPuLf7aPkPw77BhPuLf7aYKKBf8AkPw77BhPuLf7aPkPw77BhPuLf7aYKKBf+Q/DvsGE+4t/to+Q/DvsGE+4t/tpgqn4l0nw1i4bVy6q3AAcp5A6CTsKlujSP8h+G/YcJ9xb/bWt+h/CxvgsH9zb5f7aUulXlQt2hNm5buhVl1X+qAsPm1O5iIPeI15ti/KVcLAqjIC2YZmLROveMw9Ig1n1W9Rr0z3dxbotwoTOCwgA3PUW4HpOWtqdDuGHbBYT0dTbn3Za4Pi+nFxro+cZrRURauZXtrtoyAy3M6kEGrrgvTUq8zlRdlRQjMTOpbWAJ2/CpvKLqOxfIfh32DCfcW/20fIfh32DCfcW/wBtUnRjp8l651bK2swdNSI5bARrT0DNaxylZuNig+Q/DvsGE+4t/to+Q/DvsGE+4t/tpgorSF/5D8O+wYT7i3+2j5D8O+wYT7i3+2mCigX/AJD8O+wYT7i3+2j5D8O+wYT7i3+2mCigX/kPw77BhPuLf7aPkPw77BhPuLf7aYKKDzF5b8Dbw3ERbw9tLKdShyW1CLJLyYXSdBRUj/EL9Kj1dPieioruvk++jMD6ta+BaYKX/J99GYH1a18C0wVUFFFFAUUUUHxmgSdhXnbysYO3icY9xZBnViZmAB6ABEACu09PMY1vBuVOXMQpbuB3P4R7a4F0ixk6a+nv/wDVc7b65I644z020k8RwYTWZJNQKu8ZaziqZ1gxXRyZ2Wg1dYG/VCDUzDXoqh04fjyhDKYI2IrtPkw6QnEW3tOSzJ2gT3Ny98++vPGGxNdC8k/F8mNtrOlyUPt2/GK55Y6u25dzTv1FFFbYFFFFAUUUUBRRRQeav8Qv0qPV0+J6KP8AEL9Kj1dPieioruvk++jMD6ta+BaYKX/J99GYH1a18C0wVUFFFFAUUUUHPvLXgsRcwKmw0LbuZrsCTkysJ9hI988q4PZcQud3IIOXMrCYOsE7wZFej/KTxcYfBMOd09WPQ3nfhI9tcHuYUMwIM2xPOSOe/dJ2rFy1XTHG2Kq7ZA25ilrGJDmnDGWwTI07qXMTw5pJ0rUu2cppswWFtjKTJZtpiPQJ0nnrW7izaEanYrOpGuseETt3is8KygKHKwuoDczEaLzIrTisWSATyGn98vRV909kG1fpk6FY7LjcOZj51BPpYD3UoltaZPJ3ghiOJYS0xgG6pPot9uPblj20vSR68ooooCiiigKKKKAooooPNX+IX6VHq6fE9FH+IX6VHq6fE9FRXdfJ99GYH1a18C0wUv8Ak++jMD6ta+BaYKqCiiigKKKKDn3lZ4NirtrrsPkZbSMXRzEBZZmTvYrpuNq41hbIQHUDMZygzE93hXpbj3CxicPcsF2QOAMy7iCD7jEEcwTXCemvAbeEvm1bvdaQAWGWCh3hjMGdwPfXOzVdcbuFa7vUO+sVLvGCag3GJOlbjFRL6THhUDGXNauOq01rf0U4GMReL3Fm2hAg7NcPmqfACWPgPGrbqJIhcD6L3cQuf/Lt/XYed/pGkjxkDxp38nfArFjiFi6LouFG83Mi9ogrOk7TMTyFNtvg38SypkBXZUgZYGgJGx20n/66LwHo5YwyiFBfmTG/gNgK5buTXEXoorFSKyrqwKK+TX2gKKKKAooooPNX+IX6VHq6fE9FH+IX6VHq6fE9FRXdfJ99GYH1a18C0wUv+T76MwPq1r4FpgqoKKKKAooooCkXyjdGbLYe9iUSLwhmIJ7Q0UyNtF1nwp6rF0BBBAIIgg6gg8iKmU3Fxy1dvMF7Bk6DeoP/AE5hJg616Yt9GcINrCe6Ynunao/EOh+EuIVFpUMaMmhB742PtrnPXPh0twvy8z3LUCKdMFg1spYw2skw7LA7bAXbxnwQG0DuMwr5a4FlvObohLDTcB5lDontIj0SamcBDvctO8Eqz5ZB7RuZZkDuyxWcs9r6NL48Se2ZtrEERBA22G/OAPb4VDu9JMQG1cg6knvP9+6BWTZ8wgJGm4buTWR/L82dOYzb1gty4p8wd8wYI7JEa6iEBnxbvrG4aaMPxa9nU9a85s05j5zGJ9MD8TVyvTnFJlLQ6z2oADeiRpp6BVHcwrls4UwSTpMaGT6Nj7qhY626ENGwAZTow9BGseFSZX2XTouD6W2L8BpVjEwSjg+PJqtsRi7i2s9om9lMwNXynQqV5xMz4GuT4e/buaHRuROhB75H51ecI41essFLdobHk685Hf3++kyLi6tgMWLiKwI1E1ImuajpGbLTaWEYTlaYVua+idR4GKu+E9I3vsqle0THZ0HpP98q7TyxzuFOFFRP49A2QsJqXXSWVh5q/wAQv0qPV0+J6KP8Qv0qPV0+J6KK7r5PvozA+rWvgWmCl/yffRmB9WtfAtMFVBRRRQFFFFAUUUUBRRXxjAmg5f5QrSm+bNsauwuOf6gAq6fj7KhWbOQIF07jpOk66+ABq0xXzl65eMEsxVf9CaT7ZPvqFjkzPqezI12jX8K8Ny3Xpk4ahbaRkZzoMuijsqxA35AyfDetNy1ehYOnZC7SCwIEEDSO1+BrDH2kba4qgz/Me9dDrpMnXbTeNarsTcCqIfN6OUQRsdp79dDoKUS8V14UmdIduWyO2edP6mPvrHEWLjGSVLhm12kKJJmANIjXw5VVDGTEz/f9/ia22m+qdDy/L8NKb+RrxmFhiVADAkMBtmBgxUzC3g3Zbw23HcRUXxGp5z/e/jWu+P5k3G4q9i7tvmDI/nLr/qU7MP73qXwHFFC4kgqN/A/+qpcFiQzKeY0/2nRgfRM+yp9w5Lo/qWPdrH50RZjEmZkzV5gOlDpGc5l2nnp+elJ929Brc1yR6fzpLYWbI/lzxAvcSV7eo6hB7Zeiq7p3/wDs/wCwfmaK9mPMlcbxXozyffRmB9WtfAtZY3jNxsR/D4ZVJUBrtxgWVBPmwCJcjbWJ9sY+T76MwPq1r4FqB0ZvlLvEFP8AmrcLgMd1JcpvqB4bdqR51Vld4Hjtm7kCMWLLbYCIMXQzLIMQYViRyiptrFKzugmUyz3doEiPdSzYs9Wc9tLedDcyEs0HrmDvILaRAyjWBKjKN5tjEMtx7kAZyoYyIhWdcy66dnKdZ1MeFBYcM4zavhGtEkOpYSCIylQysDqrAsNCKywfFrd0whJOZkIiCrW9wwOokQQeYII0INUeDRrTo1u2slUtsxbkAQSVBi4yhLYzDKSIEaDKcPw+W5butbCuoKMwJINokmWggMQdBIMZjB7RFBfYTiK3Lly2oM2mytMb5VbTWdmUzEVAxHFLlxGOGEukEpcUw6ksOyVbzpU6Ty1AkGoeGu3bdy5cCCLrlyC69yLppObIg5xP/lWfRrDsjTGXMpLwRDNmJDaGCwkLIAkRJOUCgtOBcVXE2RdUFdSrId1ZTBBqbdWRFLHQl81zGOuttrxy6yJBbNEaDQqI1231gNLbUoTOKYWC4UaAMAPEyf0qixwAbXlOw502YoFg5YQc0ae6lfij5WnLPh3wK8GuXolUnFFUjtZh3ELA8/XltkA9p9NVxFid3IkaEaxPamP6YIjnpVljMTEkoCNT5ynSVMeOmYTGub+mqZ8XbyR1QBjcHmBHMGNYOnMaRJrcGnNaK9zgd5jNn8eWT8aLF1FPneyo+LuqwWFAjciNZVRyG0gt/uI5VHtEVq47JV5aZW2OtTbXBHbtIVPhMfnpVXg7w0gUw8Bvt1oQEAMCdp23iuF3K2o8Xwm7bYMUZROvdB0O3tqY2IlEfcrv6RKn9aa+K2gLckkle/alMroVGx1Ht5e+tTJNNFy6CZGxrel/SP79NUiXMjlOW49H/rapiXqtiSlHpqZxP+wfrRWHS4zf/wBo/WivZ4/pjhl29I+T76MwPq1r4Frfj+j6vfW+lxrbgQ2UAhxtBB0OmmoOy9wrR5PvozA+rWvgWmCtMoy4C3v1aToSco1I2Ps/Csjgrf1E7vNG1b6KCN/AWv8Atp/4jnvyr6MBa1+bTXQ9kajTfv2HuqRNFBG/gLX/AG03nzRv3+nQe6onFODi6jKjdUWBVmRVllO4JiQPQQatKKCJwrh6WLYtpsNyd2J3JPM1LoooKbiSaEf1D86TuLk9YMp1nTun2U8cVX8v1pJ4valxBg8jPPlXk8nGTtgXcY10QAVZgyrtBntlZk6khm9/hpTNxFwIAUDXaeeadZ1HbbQyNauMZg2/lYgqQR2pHzY0IgatB0G8bCqy7wh4ABU77Ej64G4jUoRHeVBias20rMbimuNmaJ2005k695knX9a0gVOu8LcAtKxkD/zbMrMBtEwh9sCoMd1aZTcG9W+HulSHU9pe0PGNSPaJpfstBq54de7QNcc57umNNWPxyPaJnzl08Z1FL4YC34zpUrh+FlCCfNOUDbSdPw/KpGLwts22RtxJUjvA0/WufupT4tYLLmTdT7xzFaMFezjTfuqbYvRodj+VQcVZ6q5nHmNvHI99d8bxpzvyX+lqxfA/oH60UdLmm+CDPYX9aK9Xj+mOWXb0l5PvozA+rWvgWmCl/wAn30ZgfVrXwLTBVZFFa77EKxUSwBgHSTGgnlXLrflMxl22Gw+Ba6bcdfkDOAWEgAJqNQfraCdJrNy0sm03pF0kv4LG/Oz1TGVgiGXnlPeOan9Zpy4N0hsYkfNXAxjVTow9Kn9K5/Y8rGYqLuEAEkPDyZjkrKI13BNUPEMal7FXLtoBEY9kAZdgBMDaSCfbXmt/pcx6Zj/Umq7mDX2kroZ0gYxZua/Vfn6G7/TTZhcclwsEMlTr7f0rv4/LM44Z4XGpNFa8RfVFLOQqjcmqXDcTdycQ56rDIDlB864ToGPh3AbmN6Z+XHCyXv8Ab5v2aw8OWctnX7/E+6dxuRbzDcfrSTxuDt3SPEf3FNR/iMQCTFi0dgQGuHuJnRPxNJONYklQxbKTr2Y07iPb4V4vxHl95Lz19/3erwfh93VynHf2/Xr+5Z4lZ12FVFxoMf3/AH/xTHj1mlvFJFa8N3jNseaSZWT5a2NYr/f9/wB86A0isdP77q7uLNp7qteF2W7xVbavEc63fxx2GgrGUt4amjU2Jtg/WI5nas0fMHkbEN7CADHhIHvpbw9yrHC3yGBnw9hrhZptU4oZWM8joPR+lfHuBhBr5xEzcedNTp3a1Hw/nV31wwWukKxdj+kfrRWfSgReH+gfrRXqw+mOOXb0p5PvozA+rWvgWmCl/wAn30ZgfVrXwLTBVZYXUlSNpBHvrj3Q/F4jC4u7guutW0DPLsq5TcEIGEwzMez2c3I7xXZKRennRBbnz9hGF43FNzKT2lggnL9bzdRXLyzjbp47zquSdKeH/wANi3T+IGIJOZnAI7RJkHUye8g7nwrZw7FDSpXG+F3710uLBVUAUBFMAKJPvJJ9taU4e1swVOY7CNSfRXnzyxyxny9GGOUt+DNwfEy8g6KpJ9JGUD8SfZV9wbiD27mZSJOhLTl9sbxFUnD8A1tAsdo9p47zy9m3vrfaRoYnYH8htXlyyuPX6fz2d8cccub+vxP834NOFUYq9muOz2kOx0Dkcwg0VfxPM1e8StO72mthHVJORmKjNACtopmNdPGlLBYllYkDQxEbRTCvF4EkV18ckxsvd5tcvJ5crlLJxOJP+N97BXb8pduqq87dmde7M7akeAArnr4yDc2VFJAMgQNiJ5+mrniHFjnLW2IaCJB0giKS+O31yEToNgOZrlllPJfTh373vj+fHDvjMvHj6vJ13Meufm/b8+assZh2kQrEPqhyntCAdO//AI9FU2Ow6iQ+ZWBMrGsZSRuO/L7DTR0fxebh6l0ZmwY6xIkxyg76ANMf0GtXEeF9bhbb27LPeuwS/wA5rmuMuaSxUyMmkbMW2Bj14Ya6eLLK3sohLIOjtEjl/L2Z5b+fy+r419tiwGMyVlYJzbT29Fjlz71210aR0VtrirIW2bmHuJcViRe0u2VaScsMJZVMbasANJrPC9GLJxLA2mNo27ZVgbjWizEdYQyNnCTIDGckyw2Fd9Oeylbax2cw+rMZ410ca+mRH1Y51lYWzBnMX1ygTEkjL47TpzzDURUzorwdL14m6G6hCA7LmILOwVFBUEmSZ8QOUzWXCMJcw+N6s2i9y31gNsFlLgIwJtsBIOWWUjwqKyS1bAOYFWGUw2ZTHZzAg8/OiP8AipaGz478s0/yxvv/ADVYX+HK7uFS9cy4QPbS7nNyw3WaW2yedozMoYbZeW5wrgBNq7nU9b2haU5oY2SDc1XQyOzuNQY125ZY32alKWKjMSdtYrXgEzEnkKaLnDMO17DBbYdcTdQ5c9ybVnsrcViH87PnAPLIeR0g8Zw62rnVohtrlBAIdSZmSVdiy6gjU6wCNCKuU1Cc0hdLP8//AGD9aKOlhm/p9QfrRXo8f0xyy7ekvJ99GYH1a18C0wUv+T76MwPq1r4FpgrTIooooMSgPIVpbA2yZKLPfAqRRUuMvcXdUvGeGM4RLQVQT230BC9wHMnWl/pBwwW1NtFaCDlgE6RGp76eq0YrDhxFebyfh5d5Y9u2HnskxvX87IOE41bNlE+bVlEZmLb67Kq6++oN++zjtExPLzfdufbWrpNwdsNdLQcjGQe6eVVT4okV4s/Hb3f5+T1+PzTHqT9/0vK1vcKRhIxK+4j8DVPi+AorBjd6xRqRlis7eIdtO0T3ATNWnDuhGJvkFptp/Vv7q1hjneJf/ImWfjl9Vlv53/XKHw6/YYsvVFpEznZPNG2gPOah3LmHVjb6gdmcsYlvNAzHe3yJKgeEV1XgXRaxhgcozMRBdtTB3A7hXHulmEbD4knY27kEj6rQVb4T769WOFw1K8tymV3EsWsMZ+Y1gmP4hhMAHnb37Uew91fTYw4JBsDTU/8A5TCQDH/aOuv41UWca+cGYKjKNhC90chBqViMW+XMG28BppHd3Ej21v1cpp8wuGtKCLiLcnLBF5rcZiRGiGSNCe7TetF61bW4Lip83ABtLeZjJBB+cVBoIk6RsOdVmI49cBMuSdOQ1jYbbanTxPeairxu8AFVXyrMebpm3ideZ957zW5Gdm5bVmR8wNWiTiHnRismbfhPtFbsPcw7IScPlkwAb7awROpt+IPv7qT7HE8WzSOyTzMTuTsB3sx9tX3D872pds+rREACDBA9s1nPUWctmLxWFUHNYUx/KuKbvI26vwn0EVTXMal14s2zbUASC5ua9+Ygco08KmjhSMT2TO/a9lS8Jw2AcqhR7qzc8dLMaSulY+eH+gfrRWzpmIxA/wBC7e2ivR4/pjnl29H+T76MwPq1r4Fpgpf8n30ZgfVrXwLTBVZFFFFAUUUUBRRRQaMZhEuoUdQyncGqW30Lwg/kJ9LGmGis3DG82LMrOkHAcHsWTNu0qnvjX3mp1FFWSTot2K5h5U8COuViOzdSD6Vn8YK10+l7p3w8XcI5I7Vvtqe6PO/+M/hWfJN4rhdVwvht4MXtuwDgAA/WGup8Rt7AedS73D7oEKQVNfMJhrTRdtkE/wA2oJU75T9X0VYriIWO7auNvw6RQLwsJJYyx9wrK3Z76nYqSdqyXDggZj6avq+TSu4kTbs5xoWIVf1PuH5Vj0Y4yllWtXweqJnMNSpO4jmDv6ZqJx/iAuuFTzUGUd0/zH8hVbiBqBy/OtzHeOqzbq8Oh4U2n1s4lDPItB/Go+LslJNy6seDTt4DekHPuSPCrFbgt2Ll07gaf6jov4xXHLxa526Y57aOmFnJiMv9A39tFU1rFPdGe4xdid2Mn/6or1YTWMlcbzdvVPk++jMD6ta+BaYKX/J99GYH1a18C0wVWRRRRQFFFFAUUUUBRRRQFFYsa41xTy7rba7bXCZmR2VW6yFYKSA3mzrExU2unZia4J5SPLEzsLXDbhVBnW67Ih6zkMmaezEmYB2pH6V+UjH45jnvNbtna1aJRY8Y1f2k0oU7E3hfFLlh89s68wdQw7mHOnbA9MrDgdYGtt6My+wjX8K55RUywlJlY6c/HsMdReX2yPzFUHSTpKCvV2W05uO7uFKFFZnjkq3O0zcNxi3ctsLlyrHpPM+kn8632xKSd0OvsOp92tK+HvlGzLvVxb4+Bvb1IhoOh0iddjWrPhZd9rbFHJlaJkwaj9I3Z7CxEAyw220Hp3rUvSC0UyvbYiZgEDX08hUPF9IS9p7fVoM2zSxKiZgaxtpJrOrvprc1eWnh/me2vtfOH+Z7a+10c3q7yffRmB9WtfAtMFL/AJPvozA+rWvgWmCiCiiigKKKKAooqJxLiNqxbNy64RBuSaluhKJrnHTXysWMM3UYaL+IJy79hWOnabn6BXPPKR5W7mJLWMITbs6hn2Z/R3CuVFzvz3nxqc1eno3jXTvEYAWkxYVrjW8xcaKWJOi+C6CvPXFrwe9dddFZ2YDuDEmpd/pDeuYf+Hut1iAhkz6m2w+qd4I0IqpqYYa7XLLYooorbIooooCiiigKKKKAoorNFoLHh/me2vtfcD5vtoor1b5PvozA+rWvgWmCl3oDcA4ZgZ54a1Hstg1cpjAY0Ov5mY+E0RvLgbkUdYO8e+oL3VeT2thtGx//AK/vnjmQxq0EmNjuSDP/AJGgsC47x76M47x76grlymA3aA0kHzgYg8iP0FQ+KcTsWlzOxEgEagakRp4xHvqW6JNtvSHj9rC2WuOZjZV1LHuAFeZunHSrF8QuFnFwWp7CBWywduWs0w9OOkuJxF8PaCFM7qiNMhhnB5ga5XieYpYW9iVygraCkplEuQBba0gIhpInISJJMnu0km+at44LL4VwJKOB35Ty9laKcr9u8yAObHaVlk5iGUKrli2Y5uzDh4J0Jmd/thL7Fh8yCHCNCnQqVZtjr2mAM9nzts0HSFL+FeJyNEZpynzd5228a+vhLgElHAG5KkAToNY76bLVq+FAm3Cm2mqnKQVSAYaGXKRm0JIJAkRGq/bvlRZfq811FAMMc2WSoNwNAYs3LQyp2OoK7YS4JlH0MHsnQmIB003HvFAwrmIRu15vZOvo76av4nFOOtUWf5ocZgQGI7WWdNVUjTl6a13jiVIYpZAGZzGYj5svMgHl1zQB+lAtJg7hmLbmN4U6c+7xHvrL+Au/9u5/4ty35UwD+JZVIFkqEKqdR2ctt4kkbKqkZjzI5QPj4nEsrnq7RCs6sva3ku4y5pOrR4eEmQXP4d/qtvl2Pnd3p8K+rhnMwjGN4U6ctaajdxkara88Zp/mbRFLQY1bIwIjUhtKDicWZkWtGLFu0CrLKkyDM5gxnXViZ1oFRsM4UMUYKdmIIHv2rWKZsRbxM5iLQKFpI0ylrSKWjaMoQ6CAT7BIuXcVJzLZBbNIObmEQ84BGZR7T40CmBQXpkuYG9iAEZkUi6ywoMZibSk6HXW4pkD63frBsdG7zBCMsPljU6Zgx1EbgL/8l76DVw/zPbX2vnD/ADPbX2ivV3k/+jMD6ta+Bav4qg8n30ZgfVrXwLTBRHyKIrF7kHYn0VrfEgcjtMfhQa+KYxbNl7rbIpY+zWvMfSfpL/GXS9x7oUsQFUGACwAjQz2RdPpUeNegOmTm7gr3VD5yOzI+rBMxrB29tedcNbvBgqvZWGXISrecXxECO+TdHMRk8TWdcrvhUphbBI7d8qGMwp0UhmUzl3PzXLvPMRn1VpAwZLnnnJnFyT82csgAa9Zk23DHuEysZiGFlxNsqqWxlyPotxQ1tQSx2AmTJBJg1Y2uvAzA2QAw7OR9CEF0AAt5qqixHdyAmtIqLa4YkgW3K76daRBQEE8wQw7jIueFaB1CIVK3OuA27QAMzMaHzWA1j/Ln+ardjfULb+aZWtK2isSEzLbTSQxbVAZ2CDurBcDiHuNdItB36saBz57FOR7JXLqO4Cg0BMPlJE6XDpN0HqiGygqTq+YqTGnZ9+L4ewAIt3YJmVF76z5SQwAIK9WuhnUnlBl4exfeHDWspUtMMCBoRmWRG5AMxpvqCbTo30Uxl8AWThyiKjEsSCutxllM0kHrWB5Ead8gp8OVIi4hDzCj54Fhladp1zG3y2G3fJtpZgHq7kjISB1skqG6xR3dqFGugnWurYLyW3yy9fibQyurRbtMTmVWhizOCSVEGd4HOTTLgfJzgwzM7XrjNBbXIGNpeyYGxXMI8YO4mptXBb2HsFStoXCQCs5bslxlyyo02mRpEjfamvo55M72KzMll7VoqCj3iyENlKk5JkjNDz3ac9O38M4Bg8P/AJFhLc69lVkkhpJnY9n2VZHIOTbR6IzGfbBH4d9VHCel/k2GAtWrhzXk8y6Vz9liu+VSSBmBGn1z3CuZX7dxmJCOANIUPAA7PPUeafaD3V694tg7V206XAxS6rBhpsZBHhvH/uvO3SbAYjDYkWX6uFaUuFX8zDBrqEnNHmuw7zBnvqBBfMNDM9xn++Z99fAxHM1f3OjtxizZ0nrCp3HaguSs+csRBG/41HHAHm5JAW2zqxgz82rMWA+r2YnvIqipFw959/8AfhXzrDvJn01txmGNt2QkEqYJGo07q0UFpw/zPbX2vnD/ADPbX2ivVPQTEKnDMBmMThbUexF/5FXq45CYDanwP/FK/Rlo4Rg2BAIwlqCQDrkTTUVaYa6D1obLoBlBCzEatKASp8KIuesHj7j/AMVouMxbSY0/l9+4qtXLv83oRH+Zzk/nW1QHYeYWJ18/YR+NBKQOV79p0G+mYQRtGvtrgflS6GWuH3TfCXDYvXFjKx+a3LrvvA7Mnn/TFd/awMpAOUA8vRVbj8BZv2zbudtG3UhiD7O/YzQeXbSYQqhYgmGDhWu6mR1ZCk5oCz7Tz5acVcsBTl6wNk0INyJCqCGzREMXII0GxGohg8ovRG/gsXJdVtsPmrpJUOIgrAEKwGhX286XMPavvtfUjMFJzGNTGukR4k7d1BvwqYfICetLAamLkAgM1xgVOg1VfZPOa2J/DDKSt3+csrdYGDA6Qw0gAOCYmBMAzEw9bAANsN1qOMwcEXLgZEETp5hBBka66bar74hxkHVNnS65AB+vcVok6MGd4OmmkmSCEazh7JZpGI5Fey8wUjtRzLnNInzCBvVlwXii4TEriMMWXK6zmW8w6plTMNoJOp10jJG1Y5b7s1omxLEWyR1kTZm5Eq3ZIzHeCTPdNAa/cy3D1IY9vZwZdLVoz2u500HMHwFB6G6J9IzjcImJyrbBnOp1yMCJGwkAad9Wp4ipAyupMa89SNI011rjXkQN1Ll7Bu4Nu7b6xQDmA1IDL3ggT7RzrradHY1Fwj0D/wB1JVqVbxgdgFdCx5CORHeJ83Maze4ywGZAZOhy6jlpvvWnA8EFu4HzzE6ZQNxHf41OvYNXMsAx5SAY9E++qiKcWNs6TIjVeY19s6e6kbytdFxibaXcma4jaKphnTmggjtHvOwNdBuYBDEqum3ZGnurXxHAdaFGaInWAZkRSjzRe6HXBOW1eIylVMMDIVSrN2ojNn0UaBvctcewj2b7IQ6aAhWJkKwBiZkiZ10mJgbV1LygYg8PxMHDC4GDZbnWssh0FthlykDshR7BXPekWKt4m71gbq4RUCBWaAggdox4Ul2VTNwq9mRchzOJQSJYETI11rBeG3SrOEOVNGbSAREg676jTxpxwnSDswjKANAHKgwJIHaI0G0+FaeJ8Wz22XOkQxyq6akgjUSSdTIA7qoXcD5vtor7gx2aKivSnQzjmFXh2CVsXYtumHthla7bBBCLIILSCI2q4PHsJ9vw/wB9a/dRRQH/AF7Cfb8P99a/dR/17Cfb8P8AfWv3UUURss9IsGAQcbhmnvvWv3Vl8ocB9rwv39v91fKKCv6SYnheNw74e/icKyNsevtSrDZlObRh/eleZ+lXR5sFfKW71u/bOqXbLqwI/qCE5G7wfZIoooqlh9u3Hdry2r7leIho7tfT+dfKKDbZa4pzKXB7xI9/fWZe4SSS8nU7j8BRRQ03YG5ctOHts6OuzKSpHoI1FdW6IeV6/aKpiwb1vbPpnH7vbRRUs2R1rAdNMBdQMuLsAHk9xEYelWIIqT8qMF9sw331r91FFWA+VGC+2Yb761+6j5UYL7ZhvvrX7qKKIUPKWcFjcKwXFYY3E1SL1uT4edXnq7agkflRRUk1VaWteFYdUe40UVTSTYECiii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2" name="Picture 8" descr="http://a1.mzstatic.com/us/r30/Video5/v4/c3/be/74/c3be7448-5b7b-caca-9cdc-72f48fba2680/12_Years_A_Slave_Poster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343400"/>
            <a:ext cx="2298192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Narrative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a group to explore the lives of Americans who started their lives in slavery and were able to publish their narratives. </a:t>
            </a:r>
            <a:endParaRPr lang="en-US" dirty="0"/>
          </a:p>
          <a:p>
            <a:r>
              <a:rPr lang="en-US" dirty="0" smtClean="0"/>
              <a:t>These stories require great respect as a nation and individual sharing them helps combat stereotypes, racism, and sexism that is still prevalent in this country! </a:t>
            </a:r>
            <a:endParaRPr lang="en-US" dirty="0"/>
          </a:p>
        </p:txBody>
      </p:sp>
      <p:pic>
        <p:nvPicPr>
          <p:cNvPr id="25602" name="Picture 2" descr="http://ancestorstore.com/shop/images/940/Narrative+Frederick+Douglass+Slave+Narra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495800"/>
            <a:ext cx="3065073" cy="2057399"/>
          </a:xfrm>
          <a:prstGeom prst="rect">
            <a:avLst/>
          </a:prstGeom>
          <a:noFill/>
        </p:spPr>
      </p:pic>
      <p:pic>
        <p:nvPicPr>
          <p:cNvPr id="25604" name="Picture 4" descr="http://ncpedia.org/sites/default/files/images_bio/Jacobs_Harriet_Flickr_6803434301_a8fddd33a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2496312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 narrative Project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read the entire narrative! (yes…..) then you will summarize the major events into a slideshow</a:t>
            </a:r>
          </a:p>
          <a:p>
            <a:r>
              <a:rPr lang="en-US" dirty="0" smtClean="0"/>
              <a:t>You will choose 3 quotes from the narrative that relate to the tenets of realism and explain</a:t>
            </a:r>
          </a:p>
          <a:p>
            <a:r>
              <a:rPr lang="en-US" dirty="0" smtClean="0"/>
              <a:t>As a group you will design a presentation and research further information through the internet to gain insight into your narrator as well as background information on the time frame. </a:t>
            </a:r>
          </a:p>
          <a:p>
            <a:r>
              <a:rPr lang="en-US" dirty="0" smtClean="0"/>
              <a:t>THIS IS A FORMAL GRADE FOR Q2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</TotalTime>
  <Words>382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Realism </vt:lpstr>
      <vt:lpstr>Realism</vt:lpstr>
      <vt:lpstr>What is Realism </vt:lpstr>
      <vt:lpstr>Tenets of Realism </vt:lpstr>
      <vt:lpstr>Tenets of Realism </vt:lpstr>
      <vt:lpstr>Tenets of Realism </vt:lpstr>
      <vt:lpstr>Slave Narratives</vt:lpstr>
      <vt:lpstr>Slave Narrative Project </vt:lpstr>
      <vt:lpstr>Slave narrative Project Expectations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</dc:title>
  <dc:creator>ashleyh.nickell</dc:creator>
  <cp:lastModifiedBy>ashleyh.nickell</cp:lastModifiedBy>
  <cp:revision>14</cp:revision>
  <dcterms:created xsi:type="dcterms:W3CDTF">2014-10-21T11:57:35Z</dcterms:created>
  <dcterms:modified xsi:type="dcterms:W3CDTF">2014-10-21T19:09:50Z</dcterms:modified>
</cp:coreProperties>
</file>