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D36A-FF38-4BDE-AFAD-4C23AEE17FC4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B482-0561-4884-A486-214356864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Covers the years of 1855-1910</a:t>
            </a:r>
          </a:p>
          <a:p>
            <a:r>
              <a:rPr lang="en-US" dirty="0" smtClean="0"/>
              <a:t>ALL ABOUT BEING REAL!  They took the ideas of Romantics to portray real life issues.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Under Realism movement we have two types of writing styles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Regionalism- Capture customs characteristics and landscapes of a particular area includes local color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Naturalism – Reaction to wealthy few and rapid changes in society, humans are always in conflict with nature and its forces.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thecultureconcept.com/circle/wp-content/uploads/2011/07/Wal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114675" cy="3838576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xQTEhUUExMWFhUXGB8bFxcYGB8aHRwbHBwgHh0cHxofHCggHCAlHB0aITEiJSktLi4uGh8zODMsNygtLisBCgoKDg0OGxAQGzQkHyQ0MCwvLDQsLDAsLCwvLC8sLDQsLCwsNC8sLCwsLyw0LC00NCwsLCwsLCwsLCwsLCwsNP/AABEIAQAAxQMBIgACEQEDEQH/xAAcAAACAgMBAQAAAAAAAAAAAAAEBQMGAQIHAAj/xABIEAACAgAFAgQDBQYDBgQEBwABAgMRAAQSITEFQQYTIlEyYXFCUoGRoQcUI7HB8GKS0RUkM3KC4RbC0vFTc6KyFzRDg4Sj4v/EABoBAAIDAQEAAAAAAAAAAAAAAAMEAQIFAAb/xAAzEQABBAECAwQKAgIDAAAAAAABAAIDESEEMRJBURMiYXEFMoGRobHB0eHwFCMzUhVygv/aAAwDAQACEQMRAD8A7VLNXtgYZ8nsMRdQkIPuMDwcEmsXwN0q97i6gUxTNkmqxFJnmHt/f44EinFnGMxvR98ThU431ujlzrfLHlzTfLAvbEgxNBUEj+qmOab+xjT98b5fliIGxjWTE0FBkf1WMxn3FU1fgMbLnHr4rPbYf6YGmW8RocQQFIkd1R65p+7b/Qf6Y3TMP3P8sV/qPiGCBtLsWfuqjUR8ieAfkTeM9N8VZaZwgfS5+FJBpLf8pOzbdgScUDmXw2LRnRagM7Thdw9aNe9WQytfO1YiM7Vycao29Y0OxOL0gF53tQzZiQfbOIf3x/vt+eNpcQsMdSjjd1UwzL/fb8ziJ8y4+23+Y/64FkzAW7IpdzvwPc+wwtbxFlv/AIyi+Lsflt/79sQaVwHnITY5l/vt/mP+uNP3pvvN+Z/1wjfxPlb/AOML+6FYt9dOm6+dVg7IZ6OZBJE2pG4I+Ro7HcG/fHWDspcx7cuBCawZwnYsRfuTjOtu5P54BG3PbEC9eibdWsA6Wf7N1Y372AaI2Ok466XAOcCRyTyJr5/usG5ahhIufjFEyKARq3YD0++/bfnDD97QHd1G1m2ApeL+l98coshPl4x7GsXA+mPYGnhslOfIBJIwG84KnmwPf5bHBefYaiCO+E4iF7b/AF4H49sc/ZLNPeK2jmq+w/lWKR4i8SvNE4R/LAOrL0aOpd1LD7W4DUdhQv3xeWywKkH7QI/MVeOWR5dlniL+nynKTLvYBoEgdyNiPdWsXtheVzgWgmgdz8lq+jYmPbK4N4ngDhHtz50uh+AuttmsspkZWdQoYqbBIFFr72QTeLSvGKzn4khy0suWKqRGXDqA16Rq3u74xS5f2nTxMQUEuh1VhoK3qK7eYpIU0wO64ZMoDg081mM0b5GOkaQAMZNG6vC6zWI5Tip5nx9FFJ5csbBTL5QdTq3sgEihQse5q8SdV8ZRRPIjI5KVbAqAbAIq2F7MP1xbtmVd+HtVRodQXBgYbIv2dVYScKvEPUTBCWHxEhV+p7/gLP4fPCOfx5DpqNSZv/ht6dI+8SLBHYUdz7UaUReM4c6wyk8aSCZtBCMRp76iO1ED1A81ipmY7utOT7UVmgnjHayM7oOQSATW4o5+Cp+ezryRAqzLrnCBh8RUn4rPc/Ffzw8630EwwojSs5kjLqWA1IRVbjmiRvXviDxZ04RP5Ue6xPDVkAlUiQbk0LIxr4o620zCNBTiIKBzoQbFyfvEmgB30j54Rc1vCWt9a8dfNehjllMjJX/4+DvDkbBoAdbrC6n4J6k2YyWXmetToNVe42/pjfq/iHLwXrmUEcgeoqPdgt6R8zWOfdJ8Wy5ePyovLP7vGP4OkgFRuRr51V39yPT2xWOvzJIEdW0xMSRF6hcbMNzoYVpQ/TDR1ANBvNY7fRTm8bpcAC8EdaIvkRzGVf8AqXjg6tMSpRJCO2ptQHehVDccnviqdV8WS5lVYF4isiRsqSEIW8zdhtW618QP499GC3H5IDRDh25VdI4uuTYv2G+AMjlNUMp0OYDIdBjHw01qwrkFtVfQduBCR7nOG9H6p06XTxxRuoAuByb3LPHG/MbIjyjEwCkqr/w3W/iC6mFj722555HF416Vk4HiEuYzJEhd9KE2oItQNPb5fTDXpPh6TN+oq8aqbRn5LUbY/ieK/TY7ZjwLmZWKyNGkZJJ0ckj4bP5cDt2xeNjgQa/GSfkganUQuY5nHRFbDDjwgfMH3pFn01LIiWJGjG9GqHClu2r1D88dG8JTxvlY/JAVQK0+3yPz7H5g4q//AIPnjR3lzEKk6Rr00FC2d7O/PGDPBGTMMzgZtJNfqMYVksd2UEDVuQSR/XFoIzHg80L0jqW6ocbRsemK8fG781nxt13TqjukT/iV9pjwn03G3cmuxwh6JLK7HzDpV9ioA9JG6kk7lg1XwORgfPr5s0Fn42eU/Mgav/uYbf6YxDADOdTEeXEpTet2JB+t0B/3wKyTx8814AfdPCNkbOwN0OHircud18B0XQ+nZa0WRbm0Ggo0qR6gTs/2kO4BIFgdwMO8n0USRJ5pYPoANkEggk6iB6fM76h8JO23NByPiNoEd1C6SxVlbvItfDuKJFGqPPsMdH6JnfNjSSqDC6PbDbXBwwsOeF0Ro+PwNK0Qj0j6Y9jEHwj6Y9ihTDdgqnnpXaRgK+Ij8vfEsI0aga3/AK4JlRNbgc3uTgeQb77nEgGkm93eIWiF9thX64R+IPDAzR8yMiPMqKDfZcDfRIO49m5W/qCX4nv90mqzSaiKs0pDNQ7nSDtijdF8QTwSF4282J13DuzG+xUliAtE2B7DAZHMaQ1+x9y0NHpp5WGaA95p2G6HzfUZYElSiA4aGeNjsC3o1jsCrEGxsy/9JC+KfRm0ll0+UpKxkCydSg2ebHpI4H4428UZwy+ZYAkzEgAUbgWVBP0CDc1i79P/AGd5OSJJGiKsw1AKAtWSR6a5o9+MB00ZceIHAJA8lqelNS2JvZPFOeGl1Eet4ij9FQuqzCXzV1qZAocR9w6nXfN0SV/s4N65mUldXKsyyNGl80TCo1Gu1Czi2Sfswj0lY8zMh16w2zG9Ok2TZIoD8sCf/hUw8sDNuQjAgFRvW3NWPTa7cbe29xpXgVfMH7peT0xA9/GG0QC2txRIIu/b9FQFiZp5nEqo8YCRx7MXGxNrYoeoHVfy34J3T3nWTLPGirmDLoCX6WDElub03Qe+fe7rFrf9lCmUySZl2b34I+jLW/I/HBuV/ZvEjFzmJmcA+W7EFkNbMt+kEEXdYs3TOBaRQr3ocvpWJ7JGm3cRNXVC+fUEeBVN8Z51cz6wfjliV6PDAKjgGuxBo/TEGbbTNFK22tRG18BlcOB7XYYY28VZGHKlII2JHmRsupTbgEBmG2/qB/8AY4d+IOlFolYEMJLKmvSsiGgpI2IZQPmae+cBeQ02ep9xCbgcH8Mbc2xtf9mkkD27e1J3JiXMM42LOVJ+1rVAoHubUjEvQej5nMqiRZcDy10GWXYA8HSo+Lcc/LBkHh8TRRzZbzJpDWlZG9EL3pN2TbK1gDc7fK8W3pfmsIWzEKLKx0svxggIzKQBt9mwN9PqrvivG0ZcL+GwQJtU+yIe6M75yTZ+leSg6P8AsyiRFGYkeXTwl0n+Xvvvvi45bIxwoI4lCqOwwCGYSLpkKqVY0V1JsVrhyF5PBGDGzYsK2zGypG6sPkex3Gx57XWHItTG/AwViTRSjLjYRQXFB8XeJZ4ZykQXSjLqJW7W112b7BjxXwnF8RxjnfV/DeXObl/e55DrpkI2oSPKxT0j2Q3exFbbYK8ONcK7SviaXdqLxjz6+xVKTMGf0u7tIrhxqJcsUjLFUG5HpZvSNiarc4b+B+izrNG5jZYo9dGQAMxcgmhZKjYfWye2Lh0vMZHKjTCmjhiDGwPwa7Nrd6R+e3OC/wDbsFFtR00zbow+BQ7DcchTdd6PscVbEGkG0xNrnSAta0AHw5ftLn3VF8iVWBKnLuQfTfoIqzRsjTpPHGDM/wBMkDJJl4fPjdbidSKAPAcX2s70fwJrDXxO0UtNGCZLCadNawWYAb7cq1E7e/IIT9B6rJlwUjYeWD/w3U+g8kDhk99JB/DAHBrO6/bkfotOKSWcCXTkcdAOaa5bEX+hWnwp4aWOApOqs7sJCDwHBuxfB3OLZlhWwFD2HbFX8J+Iv3uNm0lSGI+RANAj6/P2xbMt6hY5HOGwsF9km909yx9I+mPY9lfgX6Y9gRTrdgkMgIkkPux59saSEYY59fUcK5hRJPAG5+mCgUFnvNvKhmet8UjM/s8LMWys7QKxJMYFoL+6CDpHyGHfWOtKqawXMYHp8tSzSH/CKvTxv9Txy28NzSNCHlUqxJ2POm9rFD9QDVWAbwqyeOZ5YBYHOsX902BLpmiQO4SfHKQeHf2dpDJ5s0nmyfeO+33boAC+wHG2L1p2wD/tFNYUMpBVjzvanivfZtufScRf7VDEABgSwBsVQ79/w+pHzw2GgCkm+Rz3cTjZTICsVLrqTTdRhijzEkQSHzqViFYrOgYMo+K01LvxeH8GbLOVtaqx7kHhgbplIu+KI72DhV1nw55+ZinGYaMoFDooB1qsokAu7UFlANcjFlRpo5QE/jLUjugi9MiRkvLpVWeR0IZqOnSFU1z6uAKsTrHisqcwFjVhA8YXU5VJA6MxJIU/CUYVuCa/BhmfD7RxlEzDAl1kX0WAUkZj6dVHUZFU7jgHCyTwzH5pklk80PKDKrDWuoOzxx6WJCipNI23Ok1bYR1WoDe4n9PCHd9C5/r4IZzFBIzZgxIjTBNNRF/USAAWMY0gmiW7d2WWHnfvEMyKkaTiOPQxNEJGVCgqAhOpdze+scEYE8RZBI4njkzLKJ5WYRpFrYhw2tKG7AagQ1DTpH0w86EsbtI4YMszebpI2OpET0/fXSo3/wAZBAIrGc4t4cJ9vE02qd4UzDZUyammMokUPl5Q6ga55UWZC2xBjK/CKtefZg3iltYYxRn+AsihpCNJkEbMpGj4bkHr5GgbDezIvBdGX/epGZtGhnVW0BZXkC+7bsdyeCPYYYL4ViCNGaPmJGmsqCQsQQafmG0WRxiXPYTZyoPEUtTxORE2aZB/DSEvTFvTJquvT6qbQLIuvY4E8a9QdPKenUnzUdYrIZhlpSW2+ILIRZO6mK+wOD+uxxxNOfMIjkjAaONFOnySPgHLEDlRsBuaoWfn+lxZmONvNIjjR2RxRDJLE0eok9wHJPzonnEAtBBr9r7riDSTQeKZIkYGMP5WVMmtmOpmSGOUg+mqPmAarvbG02ejzOZhDxoGd5E3l0moJpIwUH2mpmYjmj8sei8OxO8kb5gq8mXMZhOnUoaJItXzOiJW09tR7EYY9O6FXlXMx8uV5HXSKaRpTIT/AIaYmq5UjGpp5uPu81nTxBneC08NdPgzeXSdwCzjfTKz6To8sgk/b0llb6nD1OgQHWCpp9VgE16gAaXgbCqHuffEPScoMrl44mk1KgCqxAU1wo25Pb54Kh6nEeJFO9bHvq019dXp+u2DuexuCQEt3jkJZL4eiUgU3pKkepuVLFTzvuzfngbrHQIcx8a09UJFOl69tQ3I+R2xYJc1HIPS6kgA0DZ0mqP03G/zwrfqEex1jf5/K/yre/bfEGSPqFZvGDYtBeGOjDKxeVd0dj7jtfz5xYck9Ef3+GFS5+MWCwsHffjj/Vf8w9xg3Kzqw1KSQe/029sSHtdsVxDhkq3Zd7UHi8Yxp09rjU/LHsDWg3ZA59vU399sKuoziOKSSwNKM1ntQJs/LDLqA9Tf32wtz8JkjZRVsKo7X7qfkRt+JwQ3w4Wea7TPVC9FyoCMy/8AIp9lXYf/AFWfy9sb+QxjKoDCftUoNmqoVyL3s1/MYqnQV1hpIgUlKzRxbkdj5YN7bUwH0GGf7vm/MDR61j1raGxa1EG72CDrb56W990NJNwQtYGnGD58/wB8UzqoyZS4nfP2Vgiy4hVSkepuDuSeCeaJ3O342e+MZjOS3tCflbcnVR3qgOTvyK99lU2WzD5WRP4glJXSSeB5t7WTuF3J9tI5vAeXhzgWQsriV2lb0mhbQjQOapXsC/a+94aOocCO6UsIwRun0vTlkVSVCHkgAbFhZN1yD77fLEeTyjRPQpkJ5PxKOy/TgADYb4iaWUs1JLp8oIN/t3u3PseedsKJMtniEALAiy1sKJFGMHfigVb5m/njnaitmkqBHfNOOo62MmlxHYEaSVfluRYarFhtek7iiF97FIgdspI0ZiLGRyvkn45efXe+kbEgk7kmySXlxfumx3Fpfcmw4be+xv34wFmoxHblh8LBJnBbR2p9xagjZrHcEgnU2VJKTI6+q1YmVG2kg6x0cyylmzBUKhhZlAY6DTFWJP8ACcg1q4IIur3WeEslOc26MDHGoSR0IvSNBWKIE3RCndhv6OcTZvzsrI8oDC1VItVt50shIMk5XbSCVq9ltFBQEguei9VEknlRjRu2gowKlEC03lsNgda/B943wcRR4UYSckGniCT/AH1l+DLsQo1Es7AhRZdGFE7bG9uMA9b8TyhMtINOiVCxD2QHRgsiEqVUAAndlPwnbBiZXKlMwnmroZ2aUHzVFwkO7epiAtspLDYgrvglMrlFAi1xnTKdKCNm0vL6SotitGyKII59jjqAOynialOZ8NrqzEMruwMaywZtiSFoFTGSPSASdlAFqdhsMNcrl1yUKBi3qctHFvRehYAPwR6vUFY/EVsgkDB/R8/E7oixkIYlaFmruCCiqq+WhCqbVTexsYRZbpMkrtJMa3Mc7uAPMKHQksdWATTLoqjqPp0ynEgX6yq55Iwo+nZY5mR3lk1Rg29+mSNlNhbFWLuvSKo7Rupu6ZRW1MW2104X2+zX1oJfzJ+WA8jk6RbukIA1bszKQoeQ9222HbnmtLCVwGBJqkb8rXvg0En9wryS87f6yo83PHTKXSwLIYjb2J9t8Lv9kyeinj9IT7J3KyK5/wDsAH1OAs62WZgSzEltYZixW1Ap9PG1gbV39iROz5f4jNI1nc6nI1feAAoVV2AAvp42w/Lp45fXFpBj3s9Uo7peRkjAQyKaSgKO+60TvYUaePmeOMDnw56XXzNzsDp+wUCEEXu9Ab8AjitiOk2WpnV3c2BReRrYWAChPqqmsV2b54PiSNAoEkzMB8TGVr3AN9uQD2q74OI/iw/6/pVhM/mUG3RW1WsgFE0NNkaqs3q5pdvmTzsAw6bAUTRqVqLAFRQA1H0jc/D8PPbCuaeFm2WZid2YeYK0g3Z5vdhX1vjGRHlho0rKwDaQKlIBAsk97o1v3Ne9SyCOPLBS4ve7Diug9JH8FL9v64xj3R1AhQDgf64xiQnBshs78Z2/usLnN2NxyLHb5jDXOH1HfCvMRb2D9cGGyzX+uVUughijL5ZjjWhCb3OnfzFBJOknSReLXkc75g32cfEv9R8j2P1HIOK5ks2GlzEajaKQKvtRQE19H1rXasL+veI4cqQGZ/NG4EdFgD72ao1weaG2wOPMabVSafVPjqwTkD5/db8+lbqYGuBo1j7KzZ1tTvpDF0T0kA7Nf3uOAPTe9/PGYczLqJdXokAKAaAJIu9PZVB/6q2OFvhrxpDmRRNNW9A8e5Xcj67qPvYs8EiuupWDA8EGx+Yx6WORr/VKwZI3xmnClDk8wzXaFOOe9i/btxgh6xqcbLgqCg8uN5B/iBH0IH/m1fliPMr/AApL7BvyO/8AX9DjbOv5bLLXp+CT6fZbns1j/rwQrhlsbiv5/wBMYGriLZSeuVtaaTijHhhIcxGyF1ioL2Qi1Gw7fZ5GwofIm8adLSCE6kh8m0CkRm46DMwpNj8TPuq9zgwxnTqXcuQ3YUN2HJ3on8sDqKIXgkgbGtiSD9QSoND72Ee0kZirH5pM8LSk8Ph9AhjErKuiSNmeNwzeaYyzG/S3pXT6gRsKqqxuejekLLMXCMksYWBrEiRFGbUbFFqYHbTXfnDnOQ2/YXVbfaOy38gFb/NjAiBpezdga5AO1fOxf1+eLnVni4a/fco7MUh8tllDLpQ2ru0bS1/D8w7hVWrWzQs3zvg3IEBhr9TAAAn7PbYcDf0k0D8ziPQRqNEDm6revUd+/wAX6fPBSw76nIu7oD57d/lx9d98QJJXVyXU0KWt2B++f/V/XAjNcpr7Kc/8x/8A8j88S5uZUBZiAOTftW/6D+eIstFsSRRbeu4FAAfL01Y97xpaNhMnElNU8BldUPlXzFhXiX3Zg+wBOwA0CyB/T3xoXnbcJGORqD6jt9n4PvCvlzRqsYQ5c+kNKaJFhpTuuoH1cbeoXfYfLAaCBlUDzVKi9H8QEg0qrbVyQNr5B9icaiz6tEmLMakZFjUKDSizZNXqYrYXbhRZNdrptG8+/oi/zt8/8G3b9cJIo4zf/GFgErUuwX1aQfmfbkAAYK6eYzpXRKp+KmMtduWJ3+h+fY2ZUIvMxZjVa+VtwNRUHf8A5SdgAPnZ24wDFNMxtBGFFjTqI37tYXu2rt8+SQC5+nIzb6qskjW1Emxv6vmf09sRf7HiBXSCNJugzUa4sXxe/wCAwJzkVoVx6IT5Kaqut64u+149jbpP/CXHsQ3ZOhC53422/usK88NalFcoxqiCb2N1YIO9Vse+GnU23Nc4UmK8Hq20sx5qQnxVb6RAFBII1PTsB2sekVyAB+tnvio+DMuuYzmYllALqdg24ssRdf4QtD2vFy654cjaJ/LUxuzhy0Nq5JI1G0pj6b+tDnCD/wADTyBZ1mEU7KPNCakJPc2Dy3JHpG/44wHejntL2tN8Q3rbOy3YvSEZaC7FLXPZBY87++RPF5cIInVG9YbSwNrxZJUV+OMr4imAXMy5TRA5AEiORIAeCSCCR8tr/EWRF4YihglibVHJKKMsq97BUBha1qANBiTiGbpGdnihysqxJClapVe9aqKFDkbfrR24wnwhjhx4IxZsGvDxv6Jzia8Yog+1WU9YRZFh/eT5hAKoQGsG6piu/BPN4NGemPDxV76Cf5SDHMc9NUz54C0TNCJAPuxr/UKB+JxlkniyWX8vX/GdpZ/KNSEMRpIreioO/FgXgwfqGhvDKc4znPPdCOmgcTbAulvmJmUqzQkEUR5TcH/93AOXyUsakHMMwA2CooPvtzvsMU7pfXXjgzTpOZFjA0CbeRSSoAbbe7cc0NI4s4s3UOsSR/ua0had1V9jtsNRG/YnC802qJpzr9g6X0VmaaFvqtr3pbNnJly8comJMgDLFqC7EhqEmmrUHkrRIrvjV+vnKuBNmdWplqN1VW0yVzpoBgSSduMDReIkbMzxSxKiIZf4iFkLeXZN0RZoEnfCvIZvJvHNmG6egMOgnUdZYufdl7c4IwyA24H4czj93XOiaRilbcz4qhGkq0bMzFNJbYekuxPPAXtfNVvjMHUc1I5C7pSsp0BRzexMlknb00K7nfCPJNDm5R5nTmVqsSPHpFAbDXQP0+uBsn1yKKIOmTm8genX5zMALrSNRur20k1grnOI7oo9MfO1QQ0cq4jMzSRhkkjYOFKkoV9Jom/UeR8sTPmZzZKR9/8A9Q8fMlMVzq/iNkmXLwLEDoDapW0JVbKOO397YD631iSTpxcp5ZdgjU2oEcmiDwaqvrgLDOSNqPkiGKOkZ/t5JMwiyzQMgIOkSNRccWxTSV789h88W186/wBxf85P/kxzXO9JykWRgeRX1yBTrTc2RqIosFqrGDFztx5BkaTSJ/LOsgEgGvVRo1W30w3/ACJWiozQ22CA7SRONuF+1XxZ3AoBAK4o0P1GIGzf2tUXPNd6I51c0T+eK9EQOptxbZfcd9mH9Biuq9dLK++Y0/reKs1OoJFv6chzXfxIOTfifuujjOsRsqEe4Y/+nGf37fdWHz5H/wBJv9MUh4Y8rnoVy5pXVjKoYsAqgkE/kT+Hzwk6f1qQszDNtEzszKkqlo6J7NuFHbgD54MzUz7ggjxH28lR2hhPKvb911vNdUjZS4X4R6qsnkD4RuOb+Qu+MJMz4nRZ1jOkA0Bdgkmzte1UPfv8qJWXljf06ldgoIoi6bbUKN9juMLiW81opakjpSpYAspfUACeGoihYvfe6Nlh1rX4cKKBLo3M7wNhdI6Kf4Q45NUb25BuvasZwD4Nm1ZVSKoFlFbClOnj8K7fQY9h8bKil6l8Z/D+WAnXjB+e+M/h/LFf6p1FoTQid72ASj+X4XzXH1q/bRjBcFnvhkLiQFPHsecTp7/liuxdXmJr92v1su0nFHbcIRsPiANitrG+JB1WR1WhCwbdlST1KoIFWdrJYLvW5rb4hV+qjaCbtc3TSE7KTxHNG0YMgZ1smOBd/OYCwD/hv32qybBxr0bIiUaw7K1XLoNKHamAVDamlYeqvVsdzZAU2VlmzB/jBlX4YdhWkg+tfk1Ek1dRqCAzEsJM2cvEjFwoCBXeT1bxFtZZ1AXcbjYXXIxi6Y9vIZZ8+H0roPmtORhjj4Ivf+Vt1HojOpR1inQ76WuM/WxqBNd/ThN1jo4fyyUny7w7RuiiShVVSatvrX6nBCeJWNT+d/u50tqKBQqMjspI+KjoW9xWs7Ynz3iYRZfz5WCJexK0GGqhXq1bijYU898Mv0ulJ7tt8vsbVGajVN3o+arn/h+F4p4hmQ881FnYgG1bUPQNwCef+2DMn0nNSZiCXNGILADoEdksxFWbG3AP4cYxJ+0jLNStE8wKswVIyfSDsak0htQ3GmzsbGGq5jKeVHMuXhWKWtDpSn1cFgi+nehyTZA5wKT0cQLEm/VudqPw8EduvfeY/cVUs/4SmdRa+ts07MQw2ikC23O9aRtzvj2e6NN+759Via5Jl8pRW8astEb8VfOG3XuoIoZIklVwN28+alNfCF1r6h3sbbbE3WfA+SzM0Kvmg9EErIMzJqazsNF0ABtd2aB74o3SzOPC14NZ59bTUkpiiEsjCAdtr/fjzqlB4XyjRTFPJzKjRRaR9SWK49IN+3yBwlj8KTfuhYCXzVcEQsRoI1DfQdjsffscdN/2HETZaY//AMiUfyfGx6NEBX8Q/WaU/wA3wyNBMDdjl15JL/k4uQPwVO8RdHeSSOVctFMoWmQnQ3f7d1W/HyPviHp3hsJlZo52WPzW1BQ1iOvh3PxEbfgMWrPdPiSN2WFGKqSAw1cb97wl6TnUDBi0K2rERRxBeBfxVsdvfAzpHsAYX/D7lMxTOmYZGNwP3kD8aCrUHRs1o8j96jMBsHR620nkABbF+11hv03oKjL/ALvIGkGosKVk54otW/P4HDHKdekZZg5XUE1JsORsf5g/ngmPPuMmsx0l7o2P8RA2Hyxf+OxwsuPXAA2V5G6hjuGhkhoyTuLHsQnTejCFmdIpGkfZnkdSa9tjsOO3Ye2PDoCmMxHLx+Xq16TK3xe/w+3zxYsodcSNQ9Sg/mLxWPF/U5YULRxlyK0p5ZKg6t2ZztsBsB8/qCjQRE2b96zzrJgax7lpl+jwRK6pAAHUqzRuHIB5HqOofQA4hyHQdwq5gyQA00EiK1bcbi0N0aoYB6RLIIJZ8zpDwq67WX1rqslRSUeVUbcb8YH6R1bLSoWObMc6ohVrDEFr/hhF/wCICwNx0SLG91UTaCx/W6j45/PtVotc4Hvix4K1/wCzo4YpRCFhtW9ajcHSab56eaxU+iySyQCWSN7tgCGOq2Um9HwLyNIAJBPuTdq6T1f94Vo5UKSR+mSM2NjdMt0dLCyLFjg8YAzsOY1qkSMUj0vJUiqGUCu67k1RW6784R054JC14s/HATkw7Rgc04XQfAS1k0HtzYo3tdgAb++3OPYi/Z2D+5iwVt2YAmzpaitmySaI5x7G002EjVYTXNxjWTio9dzhhzFqpPmKq3o1EadRoCxuSx+v4YuOcW2whzuQ1Sh7NLx6tr4+EAXsTuSavj2yZDUjr8UUbKjeG+tPK6yMoWLzZGgRg2sk6hIzEKVA1PsoJPPbgj98dwdATRHqTW3mjVbA+hBsd6BLadxtdXg7OIuWlTU4ZRrpCa0ltJFFU49J2J7isVXrfXHysNCZtUjM8KxRhnNSCQks5JWgx5U0BuAeLhvEcBRdKy5KpJZEkMWoUzRCMkgkBrNNbACjp43F8jD7L9FQ5ebL7FXLONqAMhbUPcDVqBHNMRhYUykEIn8oSssZkDEAuQBZZpCLO32iTe3J5qPTP2pn99TzkSLLG1oC2QNWliw2b1KLoCgflv0YcTjZWATHNdJy+dkkyoZ0iQEnQXJMu1IwoqqqAaQGzZPp2JrX7TZrzUOSWOmqPWVNjfWBpFAfC2ose6j7uOpdeyuYfLP+4SR3J6lLMQKY2xR1v4hdHtqu+K5N1LpcU5ImV/OjchisgDBRto3VgfWshDe/vgjHcDrdsjR6R8wPZ5PTwTyT9nsIy0bPBM0pdjM7SKHCC/WwJHHIAs7i7vFa8FeIQFaGSJGCEvl7QFo2Zja2T8Prc0b3JF77dbCZhojNAdcrxARiSYiKiNnKBfjqrAFEg0RZxxXIIMjK0ObVophuxPBHIIIsEfTBnuLmHmVOlhY6doeaHO1ZM3mjrVACSSC59hz+ZP8AO8PfB/iMQOIJItEcjMyt9xQo+KrG7bBRuLH4VvJZ55dLImlCfifYkfIDDVJZFtoguqviYWPy71hWKQxPXpdZpI9ZAQcjlj5ftK/xeIIXYKgkbUwUMIzVk1zzV96w14+eOe+DEklzZfMztK8MQMaMdl1EqWVfkLW/8e/bDDqvV81ExVmQbXaLYAJNAlh8jjS7emB7ufQLyDvRfHqTBDgj/Y/YK0ZqRRs3e/p/mPpH4nFcy3TvLjaAsCZN9YKWo2FfHvuPcAXvyLj6h4hkSKIA/wAR0DM1e/sKqybwPLmp0iinMuosT6WUECrr+xWKPlYTtdfVMabQaljMOA4jgdS2yORrnvuls+dy+rT+75xSBpsRN6j94rpLb/TDqPp4VTD5rU42DFRp4a6Lj242IvteDD1WPyPN8tdV6dND4vrXFb4Ux5ydo2n8ytLUFCiq2v8AmPyxDuzHLly6IjBrXjvOqnAZ/wBrxWD79k46XF5R0mZ32oJWoD2+EsB+NYZTwh1o/wA6O+2x7cnCNfEf8AvQ8wELXazdH6bHb5YXZfOTyJLJ5zAoLAAFHn+mLCVjQA3PP9tKv9H6mVzpJSG0azzP/keO6im8HlJGZNTq1Bh57IHAVQpYADcEMdub4HaaDw/BMaZKETnVEyLWplUgg7iqqtND3FjZn0Hq7Sgq/wAQHI2sfT3G35jG3VulGRxIjMjBaLK7KedrAOlgLY+oHntgzHB4sLPnikgkMcmCFVerwtC0c+XpTExy8rMT6g7GjZ2oN5bcfbPtgyTOBYdc8juw2BjKsC1k6QuyLp97J7E2cDZCXyJVWW3ZdemXTayMxL2JL2JUkEcAg9iMZ6Z/FRVqlaUBgfU1rZYgn30BW2HHzwB8I7Tj+n1RWSkM4V1XwdNrgLendt9N1ekAncbWRdYziHwRlljhdFFDXYH1AP8APHsEGyMEzzp9X4YrnXOsCIUo8yU7LGtFvmSL2A98WLqKWSLI27c4TQ5KOLaOMD3YDc73u3J333xkTUJDaM3ZU3PR5mVRGxMIDM5kVBGRTFrChmssOQTR1NfYGHw94UDyebNLJPGjExCQ2CxrWwFCkJGwPPyHxWzNNrbQOSNzXwqe4+Z7fSzxRIy+ZiUiNXjBApYwwsADst3sMV7U1QU8GUq8SZSJ8nN5oepOShAYKjar37KqlyN7GoAEmscvl8PwNkY1XR5skxSGZBbyMdVB7AZYSvf7Oi6PGOt9ZZhl3ZYxKY2Nwn7aluOLB0kEfrgHpOWzOZSX98RUhkXQsI+MKRRLSCud9gAQDvvgsb+BlqDZNLmPh7rWbyOWD5eVZEO5hP8AEQX9lACCDfNMN72xrl+qS5kxzEIrSs7ShRtQY/DZJ5NHf7WNUycgjOXzPmQMrsCtEals0qsR6l+a2SK98Q57OnLmKKOJfhIW2NgbEkiqq6vc4u4l1t3P0XotOyKOpm4bQHjdjp5K4ZHxBmI1VFl9KilBVTQ7b6bxVvHznMQGWdw0qABWoLte6gDsSSffEcuWzLkM7KqjfQlgk9rJ9jRrbCHxBk8w4LHUVWiVPNAbnY8X8/bHRXxC3K2rZGI3FsO46fH9yrn+zPMgukc0erz0ZRr7FVsAL2VgrntwtY16TnJGiUhQXNqwJ0gHcG9iePlgT9nUTzGCRY2WOGcFpG1MvFn1kemweL5IGwbfqUvg6AyNIC6a21OqkBSx5O6kgnk0ed+ScNOhdKzG4PwWRH6Ri0k5JJLXtF1/sMbFVr9nXh2VZWzkr6iyFU203ZF0p3CgKAPeyfmZvGTHzwLNBAQO25b/ALfli8ZHIxwjTEgUE2a7nYWTyTsNz7DFc6l4ZmlbW8yk8fBW1nbbBZ4XdkGNCV9Ha+L+a7USu4RVDe/r7bKA6p09Hy0EmvTJ5YFVdgC/0v8AXAGbykiwRapFaMsdAX577kgfMV2w8fo+0UMstsbWGlGwVbYEdxsPyxPD4ab0rJNqRb0qFr4ud7/Ug4C6BzrxuOvzTsXpGGMNuS+FxNcJODdcJrx51z5KstERAG+z5hH46Rv/ADH4YMy//wCSl/8Amf8Aoxa81kIzH5QWkqgPb5373veELeHn0sgm/hs1kFd7Hzv5D8sWMDm7ZxSoPSkM4p54aeHc8i75DdJenQqySlzpUKN6ve9vr3FfPHspl28qVkkASvWK323G3a/kcWU9NiSHyr2Y7k8k+/8ALACeHiAyrNSH4hpFmvc3iv8AHcKxyU/8rFIXkuq3AgEWKFeBzj5IDwwpMx9gh/Uj+/wxv40mLqYR6/TbRgkGmDCyQCa54v3I74bQzZbKpvIoBItifiPAF8HngYr2nI5yYzAZnzCKJTzEpRVWyUBzwTfOwo4YiaI2USsnX6j+VqDI0GthhB9aNQFTbNpWRm0lrGoMAJKJbnY7Df5HA+S6lKs0hVZUjlLSgsoDFVS3VSygWR/EHHxOaPJOynh/LRkj95ziRs26sCFLCvicobIob2KO3OFvV4EysUvlqrGKZRrZyz+W423LG0Ks0ZA00Vve7F8HZKjGF1v9nMEkeXKy/Hdn1FjvZ3Y8n54xibwPmjIkjFShsekmztYv8av8cexUJtuya9QO+3thc4vDPqB3/DC5zjH1A/sKO3ZUDxln2WJYQzqZpHDlfSdvhDN9kFRz3C7XiF/COWVwP31QyqFZHKsLJ2IXUK3oAGzsMXTqeQjnTy5V1KTdWRuODYxWofBxjzLTqIyiI3kRDV6XoaCdVhje92KJ+hENIpOxagsZTTRHhv5n3pP1Po2bjzAhy+YLtoDHRqQqNXDesiq1EG1o1746FkMs/kxiUhpVXdjuNdc9r3+mOa+DuqTZRpQ2iYyNcjMSsmr1fEK2Nng8VW2GfVf2inLlScsCrngSnUDQr7HB4Ff6YuWkmgjaiHUFtubgc8c0w/aPnGSOJBufU5AHNClFdySzUPl8scnyCTee7GFZZdizFyNNiwg2IFbH8Ri09S6nmc5PqSI+Y40woQaVR3O1mixJNACz+O8XTzly0ZOog2zn7TMoJb5bnjtxiw7jU7pIhbIiSHC3Hb68/oPFQmY1bpp99J1D9Bf6Y1bOxXu4Xb7W3P1r8sFnEM0KtVgGjY+v9cDFXlbbuKsH3/hD/s/8frlWfLSLeWMpEdAAxqzHUWGm2Xfg7j9MdYiz8aoH8xfJYao5LAXTzWrjYbj5fQ4+Zc9XnzFdx5jbn4a1HnDvofiiWGPyH0zZdmUtFKoYEKR8CkHT/KwNjjUYSw2F4HURNktp6rvJ8TZeyokDEfd3s6dQA+ZUX7fPC7K+OcvJJLEoctF8YUBzeoqaVSWIXa2qhqA5ukXTfFvSTEBJHGl22jyDsd7tVUqG+mxBBB3ID7o2d6ZKW8gwXXqGkIxAoWQQC1bC/wAMUdq3jdqWGiYOapviHxurSs0bMsmWZWjGk0zFTqS6sCnKm6uhQwT1LxJnx5OjMQOHZlbyoQ1AcuQZST2I2UcYtXUczl6LLHCqLpuRqWhsBSlbP3Qa96B7816pmo884QP5LxuwkMa+gqo5VtvWPSKJFWdyKqGzOKIYWAK15nq2dkpYlAJXmRJQ2+wP8OMptuaElbi+MRZHI9QVizOGOrdzHJqZTvWgThBW49/bGjZt10xvJK4jAImVi3mL9rWxYqjjYegk+qxV0Dst1/N63Ay7yRhhoOgrac3qPLciqo7GzvgZkk6qwjYOSxnMi8zDXesKVVWIQ+rkovmOVNfau8TweGMqaaXJxiq9TvrNjgf1298C9SiH73HLLqRGVmogawylSi0GIYEqx4sUOw2IyOSgzA86b1SKB5nmMW8s12Uny475tRRuwTzgEs3CLcURjOQCNhmyaHQDHs1m21BWFHcsSFb4a4PtifqGejMDU5kU+m4yGI1bA2gNfWttjtziudYfLxEkRkouhQKHlkSMN2vlbu2o1e2GOR6kXBGWEUyI1N5RAW+QA1gGhVkD8sCbI1wvbzV6Iwl652VfMcB/LojQqrIdxvaKpJY1ww31c84rnjKUNlldI3AYIsrCHyo2QnzFIsAFwygWCdiR3xfz1aRiQiEMta0Isixf2b0/Itsd/beu52U5qCLKH4zmt6GwVJXPINH0ithhuI5BpDcuneEUIDhlVW0xkhRsCQTXzq6vvWPYJ6Mf4+Y54j5+jY9htuwVET1E7j6YWymsM+oLZH0wsdRjL1A/sKM3ZDKCT8sTxntgV8wAP+397/LEsGaWu4PzGA0rFDZ7w1lsy/myIS+nS1bBl9m23Ha/wwE3hDJ0AIr00VBd6sbjht98WOCcFSf7P9cL1zFng/Uj8/7+YxfiNbq4leBQca81p0zpEMAPloFJ5PJ/FiS3v3rFL8XwacyzffUH8RseB7af574vQlAagCL7gbe3Pvtir/tChrLnMAW0O9f4TQb57Cj/ANOJbZPmmNHP2c7XuPn7VT5xYIHcYV5IutoNjvtsT7A37/0I9sM1cMAw4IsX7YW5ZLe72ZGPtep/fnYVi7ea9RKASCqPnPRKygavV6R2Psfc/L88EZPLPI+iJS70SargXZskACiMZ6lDolZztYGkDbSAxWvw0jFj/Zhktc8po7xlA1GrezvQofD3w7JJwxl/ReOeypC3x+CTT9HzCAM0VDm9m+JhXB7sQPxxvP0fMoqgxSEr61CoWIFDUTQ2KELqvgti+eL8mYcsXH2WSMX30uG2+Xor+7wxzeckf92zCFP4se0bsqFtRVtmJKu2260aDbG98LDVOLQaGbC7sqJF9FH+yrxH5wOXnKtIo1ROQLK8FboEkDe9yRdnbD3rcnlvpgypnla7GqgAKuyzAAbqNvfYGjXK+gxvkOoQqSCUdRqFgFHNE3p40ltz7HF68Rzz5WYMYC8VIGlQ6WCKwZwPUNWoX6Rv6R9TZzBxWOaE5E5zqmXEqxrEi01Sl2KiOweasfFS3xuTwMMenZyGNZNEaKRL5Z02bOm7OxbixxyDinTLncteZiV4wCyGMxCirvqXREjMSwJNszLsAKG+DOj5B4slJCWaRnJeRyAvljQDa01k0AAbsE3tWILRW6iyp+sdeEpgMcLmaRWAQg2qkMQSK1UQjkbdu2AOm9ROhJplXKyp6akWtKAkbq9bWVo9ie+4LvocMcWYkmZkUuqRpGWVdAUWQuwU7ueD3+eLM8isKZdu4YWPxO6/rjO1EzWu4QEdjSRdrm2czBzUedVGkzAdFSN9BKswBtVZVCfEPpgjwHl58rE8UoaN/MtUJU+kqOACRzeLp1KNRD/C23ATQxADA7UoOnY71XAO2EvTuo5iRo4p0jJdC2oekqRsdUbc71TKRe+w4wWJ7ZWFm34Co4FptJYs2F6kwmIIaMgK62Dqck377J32WxVXRcZjPrkWQxiOs5LD5CCjoshZiOPTp00fvSHbnE+XyI8wpCERx6dZ2IAKE7CiQVPxXY47k4XePJA5yLbhY8ygRmYHWda0Wri0Dt/P2L8YqkIrpvhk/wAaf/lj/wDPj2A/BOZDNMwYMCsZtePik72cZw1EO4FVxynfVpKr5jCsy2Dtv7Ya9ViDV22wjXuxI/vjGZqP8hRW+qgc0h1UaA+u/wBcFZFqHPf9cR5kH6/QY0ycoPp7jkd8BOEQZCayNsfphe8uCswSUIHbCYuSdzRxKgBHRZrYk8D9cVz9oWZ/3YKW0K0iCQ8Uu5ontb6FPyOH8Cgfjxir/tAFxqlWZHAN8BF3bb57DjgnBI90SIEyNAF5CquczARAB39K1/fthe89SpEBuEQk+ws7b/Qfr9QdncykamR+FHP+n14wDkYyI2kk2kmP+W9kX8BX44IzZeplsvoHx8h+TskHilaMZI5Gr83ZqvsfV7Ya5V85IrRxwHLwCJ5NKao7KKSrGQ+tmvSRZ3C+14z4tyqslrepBqNAkBbHJHw71X1OB8pmw+WkcZlIZChtd7cgDUpre39R4INnf0nBibYPyvN69gbqHZV2lidsuysdTGNgUKqQT5ZN/DV69qvv+Jr+T6H5kOQdH8uQFi2iQmRU1MdaLZa9OkUv2m42OJ8vmZDk/MbNy+d5byHZNK6dVAr5R+7v6gdxWM+DY8vGfLZwMyyqSsnFlQwCMACGW6NEmywra8LN4mNd4HkPMe5Aw5wSnxDkK6h5cLNIfQqhzqIYgHSSdRG5ve+fwx1bxT4RGabWXHwgAMtgUb9JFEWaJNn4R7YXSkBo5XRJHgIImdQWAGouAymmpBsezMvffFj6b4mhmIjNo7XpD7Bqr4Tw3I/X2xYSuLQRuMKr2i6VUz/Qs0iIFNhBQCaW2ogimUEAiuNxQo+5eU6/RWN4ipAGwNb/AEYL7nub/HFpzeV31anB9r2xDJCD8VEfdIH998cZL3VOGtlUdCyFxEYwPi8t1KhNlUUPgPPudyOAdgoFMUuqpU1BVKR6kRSCCXIBG7XW4N/hh71XoB1A5cLGuk6qJFk1Ww7UN6I+jYgyPhp4v+FKFHNKpQWSPusBQ/5eMVdGx2V1uCEWYM3mSSOxUUGKhL3N7qATdV6vnxvhlkckzsjlSqoSQfeywIo77gj2/G8Qx/vcTF3RX0r8elWs/UaX3pRwcEwZmfNOqRjSqkFipIAA5DHt7ae/fbiY4ADYUF/VZ6z1FMpAWZ2XV6Q27Dc2Lr7Xbvwdsc2izPnrbPJ/uyxyIXNqjCRdZVV+IEcWL52F4611DpsIFsmrR6Vrcjt6RYqxtQ3rjnFf8VzIkYSEeQVYBqjHqQvEpVSOQdYsi/gcbHDYePVAQyDurR4JzWoMwGm447G431SHggVzfHf2x7GekZkNJKwUrdDSeRpaRdxwOOBjOGI/VCg7qy9ZBK0OSMJkG/yw66ryv4/0wpmOntsTjM1H+UozThDlt698YWE2Cq2QOSa/D3xHmpdNtV0OBhXD1V3fyyaOkOw4CK16QSPicgXV0Bzfddzg0WVdoJwE6kk0bMQNXFnC2eLURXb54R53xBk1Ok5kc76Lr/8ArXTjeHPoqmWJw8Y+IpWpfma2NezC/Y3inakVbSimIjNppniQB6hqG4/Dv/P9fwpPi2aR8yDqUhANIogaT8VfP+oXF6gzCyWuxIANgWKItWW+Qf8AtgPparKkhddahyKcWGe9IFG/SDX5n2w3H3tlGnm7GQPq6XM+psp8tpFbSH2ShbP2J34Atv8A2xp1mbT5TX6daEnsBqG+JOqdEEchTRJDGJLVHVgpAQqQrkUSx9Ro+9bb4zJEJQsTxFjImpFjBf8Ah9nsAUNtjVbd8FAGKW+dQHMJJDSa58/Epz4eYfvijQfUpF9mP3W9106jW4vtgrM9DXyI0inSBAArN5COFZ9/UzGxqBXihuPpj3TuiNlzGXDNJGlxJqBZmKlQWrkgWaAO3cYdSZnQFM8eWiChQskgJIFUCWA9G9i2odh74CXZFclka57XzFzTuqIngaUyusYVnVm3ki0IALAYUGDauVXjccgHDjLeC9JZ8wVzEoqkIIU0terkMRX1IBsbWLP1jNToyl20rZ0hGvVtZJ1D672CAO1kj2Z6qmmMhrVJAzsH0+lSC11q1Fb1Mt8V3bHHUPvh+KUDRVoJmdZUgYMytHoVWYKrEgaSSAdidI0jsCTdaSz6B4bkinWSVIho1aabV8XyCKFYbDVbbA+94ijmVNUbyyGNwgRIxejli1gadGltXc0oO1Ys+Xyy5dAHlJBal1E7FuFFkn9ffEXeAqlQdXDSRfw3CtsdQaq59uQSK3257jC18lIyp/F9Sim/iMA1spAsd9GpdXPqBxPkosrIrJHLrEsRBoCiHtiw9NaiSzV9dqAoXOdPy5WUa20uVJ0jjWzMtUu4LOQPwHasWApVtadQy05CaJ0FIA9mgzDk7DYE7k87VtZxrNFLZ0TLbMxouRtdqoFHtQNVXzxrnMnl3UMZGChuVH2iWe7C2L1kiqBBWu2I8xksqrt5kp17mvuk02oKFrsDuDuT3xYfuFCM/cpTsJ9Fk3/EJK7k0L59JTnjTx6jiwZBmSFQzq76QGZeCw5I/HFXOTyjv65WLMWJ5+I7E/DsVoD5aAD3w3mzUMZKCRqhWmB7A0bO2/IF8Df2OCNGLVScoqyfr7/9/piOTpETn1IGvSSW9W6NqXn2O+Ap+txA0WKm6FqR/McfPjBkPWogLJahqs6bA0sFa/amYc/XjfA+Fw2VrC9mTpmcf4F/m+2PYH63JWYb/kT+bY9jRi9QILt1a+sMBp/H+mFjxat8NuqLen8f6YDYdsZmoH9pR2nCqmdzsmtQg2trOqqVDV8HUS2wXYaQbN1ikeIJhDNl8uQZInFyBm0lw8jkKdB2RSxKqDwAL5xd890+YyED0gMSjqwXY7srhlawSLse9bYqXVcg+YaGYJc0a6nhBDHQJDpNgLswGpRpBIJ7gYUYHCQce2fx+/VMMLaxupZeg5RpXj8jSI815dqzksDHrAO5oWQLHYXhR1mL91EDiNYZJC6yojF42QGhZ4v5Y1zPjUxzTMIaZpxIVZuKjEZTjmt7/njWKTz44wuX8nKwsZDbFizHegSLo2eP9Bi/DI11v28/Dz6/oV1cI0khNrZVnZnJeyuo9hpGtV43IIVQBhx0xX+1p0hmYUd7JNg7AbEt9djhSgmmuhQVypU0LojSx2+Aj1AAmwRvzixZSIKoX2/U8k/Unf8AHHQdoB3tigScN91R5mcB4wRyw/G7H9QcJ/EeRaTLyRIK0sao6a2sURxpLD8Bhv1GHWBTFSpDAgA7j5H+98awQBR33Nkk2Sfc+54wySOGkMKodIgKzkqhTyx6jxQK0vyIrf69r2wznilMUkkkQZCD/DsWUrcszDckDcD6Ds2H8WWTf0j1c2LujYu/Yk1jfqOTMsMkWqtalbq9jzte9ixzgHA28q/GUm8PZ6bMwWojQKQqgFroDcG709q2N0QRWNer5R5EVFiqRASVShuQAGSyAy8j3FjbDLonRxl9dNfmaSdgosKFJ/6qs/XDhFF3WCGiqg0qrP0ma/RECxjT1F6AdY9AFc1TODVXtvvs5z+aQRxpmITJJRk0R25ASgZB8JsahsLa29N4a4BzvTPMcOsjxuqMmpKvS5UkbggEFQQ3bf3xDaBtcbISfL9RyURLIpDapVIF7GKTQ506tiWY01WQT743TN5dUcrFLoRdnIZg/wC7tpAVixNh9lDadXI1CziabwtEb3YW0rFtrueTzG3rcA7D5Y3k8PKUKGWUx6tQjsAD+IJSLAsjUK3Oy2O+L8TVFFK4sxA4SNIZWRljdtINIJPSmoar201QvQEs6QAcb5NsvmJKMO5S0dwCJEVgpI3JIB0/EAdwcYbwjFYp5AA6vXpYWkrSpuykjSXZbBBKmiTgzIdEEbqyu/pBCqdJCoW1Mg9N0SF3JJpQARibbyUUV7IZrLPHJL5W0SBvUoJ9bMaG53sMTfviTqBiiUuUG7Kp07H1uFG/yYg4mzHRkEAgV3C16t135qzp+d/gO22BJum6l0vJIy13I5DBlawo3UjbBTQoKuULnuoQJGGaIV5pjF6VAZdQBLE0oNUCe7KO+GfnQo8UbQ2Jbs0KSyD6t/tPpG12a9rwMejpp0a5QLJNPVltWq+x1ajsRQ2qqGDI+gwMVLLbKFCMdygRta6Cfh3r6gAG6xFhdRS/xQ2nMUNh5a1298ewB41k0zqLJqNRZ5NXz88ew/F6gQnHK6P1Y/D+OAEkOD+rmgv1OFSSbcYzNT/kKO3ZaZl98KX6ZocyxAXpAIrlVvSD32vZhZqgQaBBXUZKZefnXtg6MahYG3vhYt4sFFB4cqr5zMqWGpBfuSgI/wAzBv0xocr5taltbuuxri2I3HyW796w5zEZvZT+WNUhb7p/I4oNILtSZ3HCigj09ySTZPz/APYV+GCUb8cbplW+635HEqZdvuN/lOGgwjFIV2oW3x5AMTNln+4/+U/6YyMi+3of/Kf9Mdwu6LrC9FWNwcSLlH+435HHnyknZG/LHcDui61GpxsXxvHk5O6Njb9ykv4DjuB3RdYULS1ieNuMYTIyX8B/MYnTJyD7J/Mf64ns3dF1hRsMRkdsGjJP939R/rjVsi/3f1H+uI7J/QruIJaU32xLlk3JPbfBZ6e/t+oxs/T300ALPO/998XZE68hQXBKJXskk4jweejS+y/njX/Yc3+H8/8AtgnZuPJRYQVVg7LNv8sSr0WT3X8z/pguDpjDkr+v+mI7J/RdYXOv2lH/AHlf/lj+uPYsni3wZLmphIjxqAoFNd7fQY9jRjw0AoDgSV//2Q=="/>
          <p:cNvSpPr>
            <a:spLocks noChangeAspect="1" noChangeArrowheads="1"/>
          </p:cNvSpPr>
          <p:nvPr/>
        </p:nvSpPr>
        <p:spPr bwMode="auto">
          <a:xfrm>
            <a:off x="155575" y="-2827338"/>
            <a:ext cx="454342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4.bp.blogspot.com/-bjz1yPCryM8/Twt-7U2x8dI/AAAAAAAAA5E/NRgYHY-UvkU/s1600/sears+roeb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820826" cy="2533650"/>
          </a:xfrm>
          <a:prstGeom prst="rect">
            <a:avLst/>
          </a:prstGeom>
          <a:noFill/>
        </p:spPr>
      </p:pic>
      <p:pic>
        <p:nvPicPr>
          <p:cNvPr id="24582" name="Picture 6" descr="http://b-i.forbesimg.com/robertpassikoff/files/2014/01/Sears-Roebuck-catalo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14600"/>
            <a:ext cx="3075437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if it was so ‘Gilded’ why was there realism?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Unfortunately not all people were included in the party.</a:t>
            </a:r>
          </a:p>
          <a:p>
            <a:pPr lvl="1"/>
            <a:r>
              <a:rPr lang="en-US" dirty="0" smtClean="0"/>
              <a:t>Native Americans were being forced off their land in the West due to expansion</a:t>
            </a:r>
          </a:p>
          <a:p>
            <a:pPr lvl="1"/>
            <a:r>
              <a:rPr lang="en-US" dirty="0" smtClean="0"/>
              <a:t>African Americans though now free from slavery many were still </a:t>
            </a:r>
            <a:r>
              <a:rPr lang="en-US" smtClean="0"/>
              <a:t>left poor </a:t>
            </a:r>
            <a:r>
              <a:rPr lang="en-US" dirty="0" smtClean="0"/>
              <a:t>and powerless and suppressed by Jim Crow segregation laws. </a:t>
            </a:r>
          </a:p>
          <a:p>
            <a:pPr lvl="1"/>
            <a:r>
              <a:rPr lang="en-US" dirty="0" smtClean="0"/>
              <a:t>Immigrants were flooding the US searching for the dream only to live in poverty and work hard labor jobs in factories.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commondreams.org/sites/default/files/imce-images/gilded-age.gjf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399"/>
            <a:ext cx="3543300" cy="3742923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xQTEhQUExQWFhUVGCAXFBQXGBgYFxcXGBwaGBwUFxQYHCggGBwlHBcXITEhJSkrLi4uFx8zODMsNygtLiwBCgoKBQUFDgUFDisZExkrKysrKysrKysrKysrKysrKysrKysrKysrKysrKysrKysrKysrKysrKysrKysrKysrK//AABEIALoBDwMBIgACEQEDEQH/xAAbAAACAwEBAQAAAAAAAAAAAAAEBQIDBgEHAP/EAEMQAAEDAgMECAQCCAUDBQAAAAEAAhEDIQQSMQVBUXEGImGBkaGxwRMy0fAUQgcVI1JicrLhFjOCovGSwsNTY3Oz0v/EABQBAQAAAAAAAAAAAAAAAAAAAAD/xAAUEQEAAAAAAAAAAAAAAAAAAAAA/9oADAMBAAIRAxEAPwDaUNonM6+4e6n+sDm13JVSdDjyHuvnP63d9EDcbROYX3KwbRObXcfUJFn6w5e4XxqnMOR9Qgf/AKwM67lMYy55D3SAVut3K5mIue73QOKmR/zta7mAfVDVNl0To0t/lcR5THkhqde6sFa+qCmpsBvzNeJFwXMaT/1Nyld/B4plqdR3dUn/AG1QR5q9lbq67iiRiL96AD9bYynZ7Q7nTI7y+kXDyU6fSoGz6V/4HMd/tcWu8kw/ELlTK8EOa12uoB9UFLNuYabv+Gf42up/7nADzRdCoHDqVGuHEEHzCBq7LonRmX+UlvkDCX1ujlMmWuh24lrSR/qbld5oH7nvGo8FQcbI3+CQnZ+Jp/5dYkfzk/7aof6rmHxuMYQHU2uH8nvTcf6UDupjI1PiqPxt5lVP6SN0q0SD2Fp8n5T5IWrUwT7kmkeJz0/92iBrtGtkqOaNJkcndYeqAfjCh8RhHPLHU68tczqkw8EsJYb8g3QoSthK43Nd/KYPg76oC6mIJVRrlLK2JcwddjxH8JP9MqtmPadHA9k38EGh2tWl+Yfna1/iL+YKW1MQV9WxGajTd+6XUz/W3+p3gl9SqgddHcQfiVDO63g5aM4u2qxnR6r1qp7P+1yd1KyBq3HaXVVTHE7/ALslQraKLaiA9+KM6/cqt2IPFCZlHMgKdWKrq1zldyKqDlW42Pf6oCxXNlY3EGe5Al11Y1yDymjt3G0ZzmqDwezXmSJRlDp3XBl7GO3Wlv1XqVYHKSMrnhkSQLxeDG6VmG4+lWbQNTCUj8dzmj5bFpiTLefggSYfp6yRnpOFo6pDvWEfh+meGcRJc3m09m8Sj9rdH9nsYX1KRY0alhdabTlB0nsQOI6BYMs+I2rUptjNLogDWSHAEID6O3sO9wy1WaaSAfAo6li2kmHA2Gl+Kxv+AWP/AMrGU3HcIv5E+iGxPQjGMd1HMP8AI4s9gEHoFLECTzsjKb7eK8rdhdpUt1WBr1g8W7ytJ0H25UrNc2ocxBs6ALQLWQa6o85LR2zw7O1Wmt6oSoep3ey+cfVAcKytFfVL21Lr4vQMfjqPx7oNz7KsGIAsPRAf8dW4ev1glTaiuw9Xrj73IHFasCIN53bkvxGBou/I3/T1T4thWOfoqi7TmgX4vZbH0GtuBSrGDqWioJ1M72oX9V1m/wCXiHciSf6i4eSb0DmbiG7y0PHNhn0lDU6tu9Avc7GM1DKnhPiC30QWM2rAIr4Y8xfv6wA81oDUt3oLHukjkgQ4TF030a7GZmFobVvuyuyuIuRo7TsQdGqXTlqsd2GJ8oTek0fGAIH7Rrqbrbngj1hK/wBXUnC7Y4wT6aIDtjYj4WfPq4zIFoiANU1dtWmYGcSdxt6rMHZAHyVHN7N3gCFR+Art0eHD+L/j3QbMVbaqbHWWHf8AHb+TTewx7lSpbbqM1zif3gD63QbcOX2ZZ/ZW23VHgQCDYuhzeJ32KdlyC7MoOdb74qIcoONvD1QXypsKHLlYx10B1SchiCS2wJtMWk3ssnR2LVp/heoCaTyXlr7Fp0gGL3PgnvSLEOpYWo+nYtaADHyzAkcpS/CYhzMTTpS5zKlAP6xLiHt1cCZNxuQX9JgXYaq1rXOc4ABrRJmQdO5HUqYq0WtM5XsAcCCDpcEG4KU7a2k+hXokk/BectQQLHcRaf8AhE9GsbVrU3PqRIe5oDREZbEEzcygF2TTpvxGJMtLqdcPbFzGTIYPC5HMKXSEk18PAmS4ZQcuaGzEjtVlTatT41dgpU3GllvmLXOa8TaxvA0Vm269Kk6k6rSzBzsoqW/Zk751A7Qg7SpxSPWJhrrkkm02k6xp3LGfo7N38/ZbXDub8CoGsLA0VGhpjdMmxO+Vhv0eG70G/c7qd3suvd6qlxlh/lPoV2o71QWhykTqqWuupkoJl1lFxuF9Nu9VYibR2eqCWaylQMuhUv0VuD+f74IGLnKrNYc/ovnqsbuaCzZ1WKzJ0ccp5OBb7oBgLSWnUGD3WU3uIII1BkdyhjH/ALZxiMzsw/1AO9SUFwd6/RA4t3W7kQ06c1k+kHSF1PEFjQ1waAHTM5jex5EIGOLfBBGoMjmLqWOgVXxoTnbyeA8f1JCekTX60yORB9YRbNt0XlgLi1wblOYQJBOW/IgdyBgxy6XpTtbaDqBZDM+cEwJmxjdKEb0naPmpPH32wgeveVU+6Vf4mon94d30RGE2tSe4BrrnQEEb0GkxFIM/D/yN/on3U3Vbd6r2zVA+F2Mb/QFQ2pMfe5AfTcvidOYUKR++5S4dyCcroddVjXwXwN0B1HEMrMfTMmBFSm4Q6HCbt3gjgg9htw7nGpSc55YBTl+aWNF8gzC3qh9lEuxlWuA4UjSY2XNLczhBMNcAbXvCX9HdqMpsqCRnqYkhjLyQ9zRmjhEmexA62hh2VKrQ+oB8pFM5dWuDg697kQp7Gwf4drmuqh2Z5eCQGGXGTvvdZ7bAy/rHPZ7gw0eLgLNycYdw3o/btMl+z8wYahdBa/QksEg9koCK+yK/xq1Vgok1A34ZcXB1MsBGYQwyYPEI7a+CNUCmWgscHNeZgiRYgRe9+5Z3BvB2RV63WZmtN6bg6zReRbTsKYPo/sK2rHGiDla4wIaS2qDaCTOkfKgvw1GpSwhbU+dtN+bfJ6xmVif0eDrPWlwmJdkfTLi5rsEK0kkkOLS11zeDrHYsr0DqQ50WvzlBv3SGxuymTv8AvVTf7ql77HkfRSe5BMLsqLfvzX29BaDYqDnaHsC+GhXH6jkgrebK/BfP4oZ6vwXznkUB7hpy+qpnTmrnEeX1VDjogHfu++CEr1IyucQBESSAOqePJwRbtyGqMlgmCA7Q3+YR6gIAMR0joU2k/EDiJgNkydwkW1WAdWzlzn3c4kkjifRa7pXQpjDGGta5zg0ODQCLz8wE7llP1TWAkEnfoD5oK3KtwK4W1JjK0nWIgwN+qGrYgtMObCB5snEvqnLN6VJwpxrqCAtAS8GiHTdk1Lb4JvZZHYmKq03h1OkXlwkSCZBi9t1tVpKGIrObWNSWnLLGiSAetYHfuQfUKLTlzBpGQuMtabju7fJCVMK0fAqNa1pc6+UQNHH2TBrnA07m/wA9vMyPuV9tI9akP/c/7HfVA56SmHMHBoHgAhKL9Fd0ufFQb9yW0Kzj+Xz4oH+Hfr97laXX7/ZLKNZ1+px3qz8S6fk8xwQGtdfwX2b770Eyu79zz/sums+Pk3cf7IG22dqfh6OeMxs0DSSYGu4KvDbTJrvoOAzsaHgjRwOtjoQUu2nUFekaZY8AwQ7q2IuDlLge6yjgCG1316hcXuYGNa1joAGpk6klAdtLbgoV6THsBY8GHzdpHYe7fvV+w9oNxTPivpNblcWtmHHqxeSOrf0Q+P2d+KNN3VyNAImc0h4cREWBaCNd6s6PYB9Fj21CwzUc8Bk/nMkGQEFb9osea1I4Zjm0qgD2y2HF/Wzhhbe3WO+29W7bdQwrAX0f2dUinULeAmM3FoEoT9T1hWrVg2lme9ppuznNTa1pY78lyWnTjyTna2H+NlYQ11M5hUl0EBzXNGURc3ndogAZQYKNb4dIMGR7JmS4NBAgyerwC8x2DtQ4aXBocSYgmB5L0vAUH0cKaVRwc8NeCReQSYPhC8uwDQc2YAgU6jhO5wYcruYMFBr6vS0Bjc9MjO05cpB06s3jenmBxzarA9ujhIB15FefbQoPfToBjS7LTc50CYHxHXKddF8QcjROgQbFpXGuVNGpJ7kRlQda7VfP1F9yGxmMbTAkSTYARO/juQNTalU/LQd2XnyAQMHvRGDd1jHArOnatUa4dw73euVfUekTWvDnU3NO/fIPgg1zzcclB+7vS7CbfoVHAB8OiwcC2TwBNvNG1H+n1QQdoEM+o1rHlxgZSRzBBHorS6wSLpJVimy+rr+aALae1TUY5jWDKQOsTJubECNUBsrF/DZGrtDO4ql9fK3iBeDoSDMEclRi3htSoGtc1uZ2Rp1DZMA8SNJQG47FZr5RmAIta53pR+ElwJFlGrinASGnLMZosDwlNNkOdWeyixhe+oYaBrPsN8oKtjNcK4YCYDSGxqRMjuuUyc2s2z21A4tNiHDfrB5OhesdFegdDChtSoG1cQPzkS1k7qbT4ZtT2aLO/pLwVR7jUY1xAZl3CNTMTpfXsQYbLVkyH3y8ezN7qxxJqUg4n/NdE8Mv91Vnh1Ml2ghwnj36gjzRDh+3oDi9x8moGfSxodWg8T6lCYbDtkTO7ee1W7ffNf74ldw4++5AdSwzYGu7eV04Vs79BvU6Is3u9FMD2QDHCtj+/avnYVs7/Eq54t97yvjqO9APhKkS0kGAL8QRae3XwXauIEkCSRuaCY5xp3rBs6Xm00hbeHGeVot2K9nTV7RDaTR2AkIPSdmVSGNBsQDrz/4RQq+eq8tZ06rTZgH+oqx3TqsDo079XeGqD06rXgdp7JPOFVTxgka37DfheF5q7pvWcILWcut65lFnTOs3RtO+uv8A+kHomOxAIgCZsTv5ryzAi1TsovP9I900/wAaVzfLTn+UkjzSvBttV1j4Lv8A7KQQN6G2zQpNYASKlPrQYkCpUOUggzdXbFNxFpJtwF7JHjvlpf8Ax/8AkqLQ7IZBI4E+pQabCi/d3fdlza1YspvLXEOgQeGi5hnj2+/FDbWfLfC/ggUUaRfdxkk3OZNMFsMPMZ3N5QVLZfaZv2+hCdbPw7SbtZPbk/5QB1ui7wLYp7ewg28Ckm0Nj1Ab1y7y9VvX0BHyDwI8wVntp0Y0b5u+qDEVsEQbmfDxTbZfSJ2YsqHqtaTndqIGlvmQ+NY4fkEcZd9VncdPDfxPuUDrFdOHBxDWCBYZtfIwhm9IHVyGPaABJEICjs2TORs/zH0hXUtnhhDobbhM+aAjatSGpdjtvvqxny2kgzGuosi8UM7g0bz3QLrjdnjs8Agq2bt9/VpCm14JytY35nF1o3ySSvdOgfRBuBY6q5s16uo1FJv/AKbTzuTy4LCfo56J1KuIp1yCKNMznIAzOAIAZa8G86WXtn3JQVF/GfDTuS7aNHM0ixI8+w9h4phWdr2R4ncllWtADt7jA++7zQeI9OME/C187ADRqDO0H8p0LDyPr2ILY+0W1cRQa22UknvLLeS9C6b4FtSnUzNDvhvzCfA+5WN2dRaKtPK0DrDQdoQX7UqTXPd6FF4d8/fYlWNfNYkdn9KMwj9UDumbD73KQKW1sYGZZ47vD3U6GJzTEoDHG3h6rrte73QvxbxyVpqygWM6N4cAEU2zl4b7L7B9H6NppietMjtCcsMwOz6KVSxEcD7IFw2NhwR+zZ4Dgpv2VQBH7NngN6+JPxIE6yTu+UW56og07goKhsqjP+W3TgOxXUtl0sx6jdBuHEqbdRyRNM3Pd7oJYXZtME9RovwHBZ3pDh2tc4AAD4Z07atL6LUMqQkm18MKpmd0OA3tzBxAO42F0GOr0QTTB0DP/JUKb4V0VH/zuj/qKY/pC6OUsKKJw9So5zwC0OIgMkumwEmXAITZuFdq7XU8zqgasba/H6ILapJbG+QEf+VLtpVIg6GQRzhA12dhg0SHy4TI3GImPFONl14J9dR4LM7NLgGEayTPhqtBsc/Nv5eyB7Upgi7W84HokG1aLZEAdwCc16+Vum7zSLEOAEkjhfigzm1KAvYW5c7WWWxAvZaTbeKExmBntCzdX50BdMkKOOdoJ7USwW+/vgg8YOuewAe/ugHoGX9y0nRvo3VxlUNZLWD56pnK0b4O93Bvssrh6ga/rWEH6+y9P6J/pGLP2bsMPgi1P4ZhzG/xB1nntlveg9S2fgm0aTKTBDKbQ1o3wLSTvKsfU6wbwEuPAIHYnSLDYsE0KocW/Mw9V7ebDeO3TtQ209pAEsB6zz1rxDBxduB9zwQEVcTpYwZqHlowd8eSHfRP7MHUAuPNx/5VmEA1HWc7V27k2d0WUsVvO8+Z0AQZra7JbUcdHipPLrR6rzTBH9qzmvTul8U6L2DVtO/gb+a8twNT9q3v9yggP8zvHoj2MCX0TNV/Y4+SYstr3IPsW86RIgbtLz7IvDOlzzuJ9goNrFhkMc4EflE6KzC1CQ4kEEu07gEHSLi29Xkei+i45qZQWURef4fopvPWHI+yqpH0XHTmHIoJOseZ9oXXlUu1EqZdogJYLqxm/uVbHKxjrlBJ+hSmXZ79gnwlOoQ1SjJH3oghtegauUvvkaGN/lBMeqqDAJ5e6Nxxhhjs9UoqVXiYykd4+qC95slWPbcD70V1bEu/dPddA4irLrgx/ZBoGDLTbxg+ZH0TXZLYA7b/ANykDMQyGj4gHVvJjedx7k7wdUAag8ojh7IDNpVdRYqjY9emKjy+Oq2GSP3jw/0hUYiHbxy95QFfGNoB5+Gyo5wEB1w2CSTEb58kCTHYbMXVHVmjN8xJHVP7puNNAIWfx1UGqACTlAbJ7Frquz61TrTQpFxEhtNrSGmdJzGYBjvUv8NUWkfEc5zhawOogxJIb+ZBnqJshK96ju70TjpaKdFtA0WBvxA4ubaQGkAHvv4LPnGhjsxEyB4oCamAZ8xPcqq+0Q0ZKY1t2lL6uKfVPVEDjuCvw1IUyDqZknfyHBBpug2x5r069Vz2OY6aQaDJdpdw0F9N69X2fsUOcatUS8nU3LReAsNsHpHhHMaBVY0i5a4hrgRAgtN9y9E2RtqjVADKzHui0OaSRwLZ1CBtTYBbeuVA1gL3flEoGvtJucUwwvfYuA/K0/m+45q/E0w+m7KZA1BvogyXTmmW7Oq1HfPVezMexzgMo7ALLymi8h9twPoV6p+lfHN/CtphwzGo2Wg3gAn1AXleD+ef4Xf0lB9s58uceLz6pszelOz9/wDM71TSkfvvQMKJg6WhfOdcqAddcB+vmgIB07/RWhyqaZjvVkxb70QfUHX7lJ56w5H1Cqoa9y68wRPD3CCUzCsYFS0eisYb9yC9hVtPeqWb1Yx1iUBNNWBirpGyuCCG0B1O8eqSjUpztA9RJM2qCDxcqh1O90QSoPCAKqyIhDtHYJ4i3ojHN4oc04jegA2vUqNY0h9RsmIzHhzX2w6ZJeSTMakniBqiekDJFMzv9kBTxJpg5TBNpgG3eg9R2pRbTAzFoBiHR1iQ0jQC1/UpDitqUjOd8ODj+6ACYOrzfQLBVauMxDmtFSpUnNkZTIkNpiT1KcEACTccYQ+Dw+Vj5aQ4VYv83yixm6DTdNsdRqjDsoOzikH5jM/Nk3gRqCszQejMlpQOGCAp5VTyijRbo9+VxEhsTbdPCUDWpQ0uce6deQQF7K2Zhq7/ANriRQgCS5hc11zoRpAjXitHR6J4IVKP4bajfiuqABwyt+GA0uNTNnBGmUcS4DesJRdM/faiWBB6PtTobSwbviVdp4im58TV+FVIedwNQOIdyJKX7d2zT/Dmk3alepMS1lL4WcSDlLwwR4jtlI9hdKcRhRkaRUoGz8NVGek4cA0/L3eBUOklTA1GMq4QVKNQmKuGdL2NsTnp1eE2ynjoIQB4armG+O3v3IzDm55etkp2c/rEcbpxhG68kHNnaT2n1TJjrffFK8Hp98UZMBAyY/RSabE/eqAZWghFU3W8PVAU1/WHI+ynVq3HP2QVOpl878yF9WqEz2GQeNggNovuu1HdYcj7KFIQSvtXHl9EFoerGu9FRlVlNt0F7HXRFNsjvHkhWovDoCGlXs0CHadVe06IKNpHqJMSmu1x1Dy+/RJ2wbi44j+yCZC+DVVkP/B1UwSgrc0KAZdXF3muE70C3pCzq0TzslTaIMApp0gcT8Ke23agaIQZ6o406psN+WRNngieYmRwIC0exNjVXUsz83WdYmS7KYE37yk+0KLKjzBDalM2LoDS3WJJvedy0+xukvwgBVIyacQOQQJMSMjiw6j7lAUHI/b+KZUrFzPlga6zvCDw9GyAzaVBpANI3l3xXFzYJkuApjUdXjvCWikOfO6LdTVdQQCexAuom7j/ABH6IliFoiyIaUHXlUFTe5VSgswz4e09seNk/wAE+Q4j936LNTDm8wtFg7Nd2N+iCOFdb74opruKX4V9kQHyPvX7lBa6v1tQBEgmdUbh6oLZnn4pf8OQDuGafCy7Sd1Gg8B5oGAqCw7LHvUjXBgO0volra2ltLD6q01o03ajhwQaBmpUhr3L6m3VSLNUEmKU3UWgyu5boLKaJw51VIb6q6g31QEMRDG6KhosiWbkA2N+Uj+E+izVIsnKSJ8x78VpcVp98ElxuBa9txe3ugoGHuSC4dk28D2hXsovOhaecjhwSirhHUz1S4cjbw0XKe1KzODuYg+IQNqtNwiWG3AyqH12zEwd4M28Vdh9tGqJNJzYOoIcJtpMKVfFsdvE6XEW70CHa5zBvEON+4aFDMqtGrhyHWPKBKP25RpktytgXnMABu4WGh04pUKjBpeNwv56IAsVh3VHG0NI1jhA8VJmB+xp4K2tj3l0NA0Ig313ppgtnPeJeSfIeAQKDhYIsPfdqjWUoCvoYYD6Kyqy3JAC9qFxXyHkjqjbIPFN6hQLWhTX0LpCCp6qKueqSglRbNRvASSnlGp1X8kjwroJPd9+KJ/EFskkCdyAlr4HcPIKbKvVSWpjrmNNyuZjLQgcsqEbzB+nBRD9OxADGLvx53oD21Ne5SBHWJ+7oChU607lbQrzmnT+4Qej06GpUWsnNbgj3Dqu5FQaLnu90AzaS++EmNEXUCOsUA7KXr9FfQpW71dSbrzRdBogWQC/BMffBX06WiKDRw3eyLoNFrD7CBHiaBhLqlK3eFqcSwXsNEqrtEC2/wCiBLisOCQktXCS6O1bCq0ZhYbkHg6QLjIHhzQLmUMrAALCyzXSnaQa34bfmPzezfr4L0yrh2ZD1W68AvJMZTBriQN+7tKADA4RzozEnsJJA5DcmdemGNgalPdnUGx8rdOAVRotNcS0a8B2IBtibIJIJGq12EwBDBA3J3snDMgdRvgFoMJh2ZR1W+AQeSPw9/XxFvVQrUrLXjDMt1G+A4quthmQeo3U7hxKDC1WJfXZ1StrWw7I+VvgO1Lq+HZkd1W6cBwQYshfEJ0+i2flHgFI0Gx8rfAIM7WCqqhaDFUG/ut14DiqalBv7o8Agz9aoWtGW0kz3QFBrZYJ1k3Wgr0G5afVbodw4rlGg391u/cOxAiFMDipiiE+bQb+63wCsOHZbqt8Agzgp8FJrDx8k/qYZk/I3wCJoYdluq3wCDO/DcB9FCSOIWlxOHb1uq3TgFKrh2QOo3wCD//Z"/>
          <p:cNvSpPr>
            <a:spLocks noChangeAspect="1" noChangeArrowheads="1"/>
          </p:cNvSpPr>
          <p:nvPr/>
        </p:nvSpPr>
        <p:spPr bwMode="auto">
          <a:xfrm>
            <a:off x="155575" y="-2354263"/>
            <a:ext cx="7153275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i448.photobucket.com/albums/qq205/fatimix91/jimcrow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038600" cy="3133725"/>
          </a:xfrm>
          <a:prstGeom prst="rect">
            <a:avLst/>
          </a:prstGeom>
          <a:noFill/>
        </p:spPr>
      </p:pic>
      <p:pic>
        <p:nvPicPr>
          <p:cNvPr id="25608" name="Picture 8" descr="http://t0.gstatic.com/images?q=tbn:ANd9GcTY-1HwPtMOHgGdN1cR5ZRCWLyAho8oTjhQSADbs8STHs0g0O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425247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SOOOO since everybody was not living the life of luxury…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naturalism movement came in to focus on the impact of social and natural forces on an individual. </a:t>
            </a:r>
          </a:p>
          <a:p>
            <a:r>
              <a:rPr lang="en-US" dirty="0" smtClean="0"/>
              <a:t>Believed in Social Darwinism </a:t>
            </a:r>
          </a:p>
          <a:p>
            <a:pPr lvl="1"/>
            <a:r>
              <a:rPr lang="en-US" dirty="0" smtClean="0"/>
              <a:t>Survival of the fittest (only those on top survive)</a:t>
            </a:r>
          </a:p>
          <a:p>
            <a:pPr lvl="1"/>
            <a:r>
              <a:rPr lang="en-US" dirty="0" smtClean="0"/>
              <a:t>Laissez faire (not to regulate business practices)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6" name="AutoShape 2" descr="data:image/jpeg;base64,/9j/4AAQSkZJRgABAQAAAQABAAD/2wCEAAkGBxMSEhUUExQUFhUXFxcYGBgYFxUYGBQWFxgXFxUYFxUYHCggGBolHBUUITEhJSkrLi4uFx8zODMsNygtLisBCgoKDg0OGxAQGiwkHyQsLCwsLCwsLCwsLCwsLCwsLCwsLCwsLCwsLCwsLCwsLCwsLCwsLCwsLCwsLCwsNywsN//AABEIAK4BIgMBIgACEQEDEQH/xAAcAAABBQEBAQAAAAAAAAAAAAAFAQIDBAYABwj/xAA8EAABBAAEBAMGBAUDBAMAAAABAAIDEQQFEiEGMUFRE2FxIjKBkaGxFMHR8AcjQmLhUoLxFTNTckOisv/EABoBAAMBAQEBAAAAAAAAAAAAAAECAwAEBQb/xAAnEQACAgMBAAIDAAAHAAAAAAAAAQIRAxIhMQRBEyJRIzJCYXGRof/aAAwDAQACEQMRAD8A8aCkgdpcD2IKgtPa5FmTPozhfGNlw0cjdrG/keqNtXnv8Ica12GdH/U11/A/8L0KM7LypqpUeknaTB+e5UMTHpOxG4PYrAY/J5oXU5hI6Ebgr1G0tq2PM4Kic8SkeYZZkc0ztmkDayRVL0fLcG2GJsbeQHzPVWSQOyp4nNoY/fe0fH9EMmWWRghBR9KmXcPMhndM1zt7pu1C+dIpisFHJWtrXV3CTC4tkgtjg4eSfiZ2xt1PIaBzJ5JHKTfRqQ/wxWmhpqq6UocHl0URuNjWnyCXCYtkouNwcPIrsfi2wsL3ch06n0W74bhbtNeEKyriGGc0Dpd2d19D1QTi7xXYmJjHObqaK9ogXbr5fBMoNypi7UrNdEVKV57l+OxUWLbC95fTg0i7FFb4H0QnDVhT2JWqL8YzS52pult2Qbqudpwv0WQzbD/hZnEAmGcODv7XH9Dujjjs6BJ0a6CYPaHNILXcj3VP/qdYnwHN95upju56j7/JZzgvNg0mB55m2Enr1CI8TShk2FcK1CSvPSav7p3j1k0wKSasfPi3tzBjdR0PZs3pdHp3sJuZfysfDJ/TICw+osD7tTOMoyzwp2DeJ30NfTavirHETBiMKJYzZbpkafT3h8vssvpgYeLdlmcjHgYuaDfS4a2D8v8A7Ef7VQj42dt/KB5XuRfc+SfxBLKXwYqFjrLarSTR32cPRxRUGuP7A5I2DymAlZvL8xx1jxINTTW4prvla0VqUo6lIu0OcV5N/FjAHx45bJDmVz5FvbtsV6mXFZH+I2EEmEkd/VGNY9B730TYZ6zTBlhcGeJT7FS4aSlVe6yrmX4MvPZo5n8vVerddPOSvhqeEs2GFmjnItrTR9HDS4j0BtEMLmJhkfh8SLYdTAXDZ8MjtQBI/pPvNd/ST06Zqc9ByHIIrgM1Y+NsGLFsaKilHvwg9P7mcvZ8vlCWXZnUsWsR+eYJzmhj3FzWE+BPvrjJ/wDjmrcA7e1yujss7iC+yMRE8u/8jKbJ/uoFr/Ui/NH54ZoPcd4sdbObZGk7/AeRFKjhsZC548VgIur3DgPIt5+iROgNfRNw9w9LMJJI3TNija5z3Oa1nutLqGk7kgduoWlyvGAgDoPOyb6k90nEOctiwv4SEaNRaXAcy3cnUfP2fNCMteQFSLsRqjV+IFyFDElcq0TPIE6k4NTtCjZRxN5/CHG6cQ6P/U36hezhfPnAT5G42Ixsc82AQ0WaOxX0bFlsjgNq9VyZscnO0deKaUOkFrrReHKQPeNofjoNDyBy5hTlilFWwrIpOkZrjMP/AA5LCRRBdXZCMj4binhD3OdqN8jyrotjiIQ9pa4WCCD8V543HTYN8kDDzIra+fIj4J8TbjUfRZ0nbJ8XA7ATsLJLB3rrX9wRDjLHPkMUTOT2h1dyT7KhynhuSV4kxBPeid3evZWOJ2+FiIZ69hukHy0m/sntbJesCi6B2My2fAFkrHWNrroeod3HNSZziji5og00HNaK6NcSb2Vzi3P4pYfDjOouIJ2rSBv80xuRP/Cwvj/7zLdQ5lpJIHqmjLilL0Vr6RczPhVojDozUjG79A4jmefsnzQ2XMHT4cPNmXDuBvqWGh9DS6fMMZiv5JaW9HAAgn/2PQLW5Jk0eHhMfMu989/L0Sylqv26wpW+GQfi3wy/ivD1tkAN/wClxrUNQHsmwfmi0PGrK3icD5EEfNHcDlkcUZjFlpJNO3q+nomR5XD/AOKO/wD1H6JJTg31DKLXhby3GNmY2RvI99kuYYNs0bmP3B+h6EeadGKoAADsNlL6qN07Q1f0x8fBz/DcdY8QG2VdUO/Yn6Uo8vyXFSTsOI1aY63cbsCiA09bW1auJVVnlXRXBDMTC2VhY73XCj6Hz7qrk2VjDxGPVrGokWKoHpSuOI6oXmGeww7OeLG1Dc/Icki2apDNL0t4TLIYr0RtFmztf1PRWtSBZdxJHO57Y2utrS4XQ1eQoodj8yficCZWHQ+Nwc4AnYxnf4UQfgi4y/1AVGsc7qq02KY0hrntDne6CRbvQLM51jXhmHxsbiWgAPbyBDue3qCPkgHGjC+eKWMmpWNLe4cNqHY7hMsVvpnOjfNzCN0jog4a2gEt60eR81jo81kxRxjDXhgODSf6bttHvfNChnVYmGc+9QZMO5HsuNdLaQa6FpS4SaSFmNbHpL2HXR6sBOqvgR80XipAWSzzzLssdIezRzd09B3KLyENGlmzR8z5k9SpsfjL2A0jsBVXv+ao6l0zm5CY8aQ5oTiFwTHPUSx0c7me44t8gTX+PgrEePdufZvuRqI8wSqRKv4fB2FWFs58jSK8Mhc6ySSepR7BR7KnBl9HkjOGhoKsUyTdiaCuUusLlToh5UwKZoTGBSAqFnQe2/wSdhGxkNN4g+/fOugb5L1lfImWZpJh5BJE4tcDzC9Mh/jK8NiboGqx4jj2/tHdGxXHp7daE52W0DYsIO3ODMA5j7a4WK+yYXd1y5M6aovjwtOywCsvxnlrnaJo2kubzrtzv4LSNelDuyhCWrstKKYzAyF0bS7YkAn16qWXDtlaWOAcDztNLmj3iBfnSka/sl76Br6BEHB+FY7VTndgXeyEcaA0UBQHQKGfFsYBrcG2a3Nbpxd1CZtv0VRSHAp7XKlg8fFKTocHaTvXRC8vzt78XJA4N0gkNrnt37oqLdmtI0J79FUixsb3uax7XEcwDdLL8W4qV0zMO0lrXV1oOJ7nsiORcODDkvL9T6IoCgBz9Sm0SjbYFJt0aEJs8ha1xAsgEj1ASByXokTGYG4Yz44gODwA9tHbkQevwSszV4xroH1pLQWd7q+fW91k8vgljL54d3RPIc3u038+uyuZ1mrHmDEs95pp7eorevSr+a6HjVuiW1Lpb4mzB8s34Vgpttsjd1ne/QIfl2RNGJdBiA42NTS07H1P75FWs8xJw+KZiWtDmPYPIG20QD06FWeHGyYmc4qUUAC1gGw+HkAT8SjdQ55X/otXIiyXCtw+PkjGwcwlm/Q0efz+SGYzEz4afEQRNsSEuot1bOHMD0d9FqM5yxz5oJY+cbqfyHsEi/Xa/mosxy55xcE7KpoLX99Pfz5kfBKsiu3/AAZwdUgZww4mOTBzN0nTbQRvpdv9zaAljnYZ8JvxMK/UO+gnS4fA7ra5lljn4iGdjg0ssP8A7mHp67lPblMbZ3TgHW9ukjofOu+w+SX8q9G/G6oyWeZA7ERsxMLRqexrnx8rcQNTm+Z7J2e8OzPYx8RqTwmslANatgDRWx8Vt6QW2B7oI2A25Jjz0+VKbzzVDrFE8YzjDvjeA8U7SAfVvs/YBUmvW3/iLgtmyAe67SfRw2+rQsOArwntGxWtSfUonFJaRm5TJdA3wfFsR5la/KMOCFiGzfzfTZbvIpBQXXFJKjilLZl78KOyhxlMaidIFncu9I2YGHELk0RrlrMYgJlpzgq7iVEtY97lE07hIXLozuiI2e0fw/xVMDLJBaCPzW2aSvJeA813DerPqCvVWy7A915uWNSO/G7iWmg+iizDMGwsLz7o7c1zHKPMsKJYnMPUfXohGr6M/AFxjJ4mHjlYdgQfgUa4exviwMcedUfULJZdmrGYeWCe9rA2v5fdT8BZgdToTy94fmumUHp/wQjP9itxq55xOncghukeZ22+KN8J52HNEMhp7dhe1jt6oVx5JpnhcPeAv5OBCA4/MnTSB4aGv/t6n9VRR3xonKWsmal4OAxeoX4Un03sj4JGyBmZAjcPOxvYhzVWw2dNnZ+HxQId0eebXdLCo4bAyxYqJrgSdTaIsgt7g9lkqX7e0ZvyjVca4XVD4gHtMIojnRO6G5dxPiJHxxhgIsNNCye5J6LYyMDgQRYIo/FefYZuMhe+KFrxTjyaOXfUR2pSxVKLixp2naPQWHopaQTh+CdjP57rceQO5A8yjNqLVOi12Z7hrASRTYnU0hjnbHo7ckV32Kr59wrrdrhIaTzafd9R+iOwZjG6R8TXe2z3hv8ARWk/5JJ2LomqKmDwQbCyKQB+kAbixY8irYAA5V++yQlUc5lc2CUs94MJHrSm3boNJHYnN4WO0ulY03VaguzLMmQM1vJ02BtvZPQLG5Lw1FPGJJJSXPshoIsUd7vcrW4nBskj8KTdgA5kj3RsbG97J5xjF0aLk1ZBlfEUOIOlhIfRNOHMDt3QPOIMfNI9jfYis0QdILeYNjclZ38e1mKEkTdMbXgCr3A2NnqSLK9Pi9r0PXy5p5pY2mkLF7qn9GG4Dy4Oc6YucHMcW+RBG9raA1yWd4c/k4jE4c7DVrb5jv60W/JaBzVLM7lY+JVEA8UYQSQSt66L+Ldx9l5KHL2ucA7Hr9R1XjGYYbwpXx/6XEeu+30pP8d/QMn9IyUUweCpuo8zyHYKrg4OpR/BNvZet8fDzaSPO+Rmv9UZs5afEulr8mjIAViPLhzV2HDhqR+gRPq2WZzN1vWkcNvgszjx7awSyyHYLlIw7BcgazACJMlw6uNalLFzWdmlgPEYekyDYIxPChsjdKdMjOFBbhbHGOcf3fccl7VlOJ1sBXz9DPoe13Yr2bhfHamj0sLm+Svsv8eXKNazsFKCqUZve91Zhfa5DpMLxBkvgytc5znMe7c9RatZrlf4N0c8F6RV9fifI2tVmWAjnbpkF1v6HyKsNhbpDa9mqo+S6PzulZFYusCZ/lxxkMTmAB2zva7EbhF8uwLYmNGlthoBIA5qw0Vy+XZPKm5tqh9VdgrOsjjxA39l/R4/PuFfyrCmKJjC7UWirKltY3MOIcS6d0cAsNJFAWTXUlNDaaqxZax6bHHY0QxukdZA7fROwGMbLG17bp37NrK51xDphET2XK9lPb0aSO3dZvB47EFohjc6rJDRz891SOFuIjyUz1GZqq4/Mo4Wa5HUNhysk9gnYNrhE1shBeGgO9VWxuAjnbokBIBvnW48/mocvpXrXDEZnng/EmbDgsJaQSa9o8rrzFfJHGyTDL5DM5wJFtP9VGqv1KlzPhuFsEnhsp9WDZsEb80mDldi8C5u+sNLb7lu4/JdLnFxVfRBRauwXw7nssbmiYuMT9ml29EbbHt0WyxsPiMey61Aix0vqvPcPHPiPBh0ENiO5o+zvZLj3Xot9EmZJNND4uqmYfhrLGRSvdJLpdE4t07DUK579OS1EONjmD2scHVbTXSwhmYcKRzSukL3DV/SK59d0VyzLoMHG/QDyt7ibJ0j6Jckoy7fQxTXPoxeE4PxDiRIQxl3zvV2OkdwvQowQAOwA357eSgwWPjmYHxuBB287QPNuL2ROMbGl7xsewPUeaMnPI6NFRgrC8uXN8cTiw8NLDfJwNcx0qtvUqWQ9r/MoZw7jcRMHOmZoBI0bEE97ad65blFXlRlafSkXaK5aC6+wXmnHGC0YnXX/cAPo4bH7BemvIF+ayHH0AdC1/Vh39HbH60rfFaWVWS+Qn+N0YvDIzlnNA4HI7lA3X0P0eI/TTxN2SkKRg2SUuJnYvCMhZzNIqctMQhWbQdUDMFNm2XKFcgL0zkblMAqUT1ajeuVnooV8dqhisNaKN3XOitYDVmVnaRzXo/CGMLWRk3ypZHF5fZHr9FqMpcCK6CqQy9iLii1I9CwOJH1V997EclnMtlpw81o8JKCKK4GdZaa60G4px0kMbXxnk4avRE2PVbPMP4kD21dtP6hPB96LLws4HEiSNrxycAf1+qgz3MvAhc/meQ9ShHAmK1QaDzY6vgU7joEwCuQeL+RT6/4lE9v0si4b4hklkMc1D2bB5efypAX5wYJpzEQdZIDu297JeG8UzxvEmeAA2hfXavsi2Y8MxOiMkF6vebuaI7BdP6Qn1ekVtONoN5NBrjZJMxvikbkgWR0tBc9YcNjIpm7NeRYHwB+hCK8MYx8kI8QEOadO+xICJz4dj6D2h1GxY5Huufdxk/4WcLiXA5QSCj2UgKixcrY26nloA6kqVfwp4Oc2xuNiPW1WyvL2QtLWWAST80GxvGULL0anny2HzKJ5LmHjxCQtLbvY/cHqmcZRXRU02Xy3tQ/fNDcdnMEPvyDb+kUT9OSH8VZfiJiwRO9miHC63vb1WXzfh+TDxtke5ptwBAs1fWynx44v1iTySXiNrkmfR4guDA4aa51uD6KtlZLcXiIX2WvAkAs8jQPXzV7KoYmRNMTQ0OaD57i9z1WVzibFnFBzIyyiY2OA2cHctzYRik5NI0nUVYR4b/kYifDHletm3MbfkR8kKzPMG4THPc1mqwLBq9Ro2016fVStyvGtmbiJS32SAXOdQ08qvT27IxnDooHRTSEO1WPY0k1tvqcOnkqeS/tqhfUXcox8ksLXvYWude1VW5A2O42APxVgyXyIJ66QX/OuSF4nifARm2h0p7kE/UmgjkOZ642uY0BrgCOlWORC55xa60VjJPiKOJ1k8mtbyGp25+A/VUJA158N2mQH3m6dq897V3F+1zs8vIdeip4qdsTS52w7Acz+6SRTtV6NKq6eb5hhTFM9lVTjQ8r2+iKZId0zPswbO9rg2qFX1dvtat5DBZX0cLWP9vTw5pb88NK3kuSubSY5c1lxCVDO2xSeVG5yBgWcF5LkQLlywTyWOSlcjlVJ1XSRjlGUS0Z8DEUitMkQaKZWmYhJRZSCJbaIZREWmu6CNxr+TBZPXsrmW+M2RrpCNAPx+SWUeBjK2bLBybDuEdwcv6rLwYkB2xFFHsFO1zduYXFJHQGWvtWOYI8kDmx7WgElWcLxMyMbbuPIoxg/TGQybORhHzeyXWSAPQnmjWSZ2/FyOjexvhlpsVy7bpY+GWSyOlednHVpGws8/gtBhMJHC2mNDR1/wCVeeSFcXSEIyT74BX8Gwk2C+u1j9FoMLhhGxrG8gKWXzDjRrXERs1V1JoH4KtDxwb9qMV5Ej7oOGWS6FTxp8NlpUGJzGONzWPcA53Ln6J2AxbZGCRvukdVnOOsPcbZRzjd8aP6GlGMblqx5OlaDWe5z+GY1wbYLqPpXO0JzvKn410b4pB4RbZsnbft1KnjxceKwo1H3m13IcOo+KpcByz+G+PwnENfQJIFd7vkFWP6pteoSXXT8BU2Vtw2KiD/AG43Ecx15H7greGRrRtXbogfF2Hboa6Y1oeNmGyb/uI5bdkawLYHxteGl9gH2zf05IZG5RTYYRUW0N/G6jTASfIE/ZVs8yySaB4f7DauzRPs77NCM/jKFNAaOwFKriHF7SCdiK+akuMeSdA/hh8LoGgSSO0ezVBvL0U/EEhGGkEI0uaNQI97bc7/ADWb4RY+GWeFwNAg3XnQ+i1JePVPN6z4LFbLoNwuIOMwQD3klzaJ66gef0VLE8NasMyF0ntsJ0urbc3RHZHMOxrBTWhrdzTRXPyTiR5ofkafA6KugfLOHYYR7TfEf1Lt/Wh0RYigABQ6AdFxKUt70Pv8kspuXoVGvCJwUeJwokDmu3BFehU7m0R69vup3M590E2naC1apnk2Kwxje+N3NpWo4PjDgiea8ORzyiRz3AAe0BQDq5W48ksOFbBM0RtLWOaK7EjnuvcXzI5YqP3R5cviuEtvoJYnC30QyaIhaXTYVOfC2opjNGfIUb2oliMMQqLgU9iFfQuU+lcjRjxpNKl0JHKVMayNpKlZMmUmONA+i1B2NJkzw1l1ZXY3GlxQLL8cQ3TaIYYBx3U5I6ovgTwWPJNHmKWpyh7ud0FmGGGL2gLd3V1megtobKDhZWLS9DeaYppbSrcNZc6R+p96Ry80KwFzu8rW9y+EMaOQpJKWqoe0+oLww6RsTXnvXonTRktII2Iqwq8eIJ91pPnyH1UwjePek0DsKJ+ZUAmBGHiw2KLcQ3VGRYJHQ8jXXsuzHMBiP5eHw4Db94NF/PkEb41jjbGJGjxHNO7nb7enLmqOQ4UzsEr3+z/pbty7rsjJa7s5HHuouCgxWF0eNK2OI8m3qJHPpyWjOFw88JJeZQ4EUBQJHcc+ay/F+dMMfgspx5bf0109UZ4Xwhiw7GnmfaP+5Syf5d66Vh7r9A/J+KWYYGJ0DWFvIgbg/H7p/BOKe987yTTiPqSUYxuTQT7vYCe+4P0VnL8AyFumNukc9vzK0skWnXrMoS26RZ7hfGicw9Rsex6fVUOEIJYoiyQcnHSOe3/KNy8v2VRx2ZxwtuRwHYdT8FKLdaodpJ2EL9B9Vx36/TdA8nz+PEPc1ocCBe9bjkeXqoeLcVJC2OSMkNDqd53ytHRuWrM5qrJuKMZLFGHx9HDVe+3SwreVY4TRNeAASNx2dyISRubiYBY9l7evmNx62gXCWI8KSTDvqw46b6nrX0KbW4NfaF2qX+zNgx7q2rt0SPHn8v1SF+wATD+yolRGurlQ+/zTgPiVB1s0pBy6/I0sYe7v1UzZAR5qBlE89+3X5FS4dn08/osYrTuc06fQ/wCPglc0u03/AEn5WpcQ/kSd/ieaWJ29Wd9uQ5/NPCWskxJx2jQRY3ZKY1XgxHQqzrXpHB4VZ8MChWLwXkjupRyR2inQGrMz+HK5H/wa5PsCj55c7ZNLU0uXOk2SWNqcW7KOZmyeJSoMRJyWsDRUaiGFxOw33Q94opASEWrMpNBgzk80RyXLnYhxDdgEAhxQr2lqeB8c0Tht+8pZFSdFoNNm5yDKWYcbi76nuignAds0J8raChLLXnN2+nalRaGJcetJPFUDGdzW6sxtHa1jFDOyXYeTa/Z5d1iMr/EvaYoQ8i7NbAep6L0qtkkUbRyCrDLqmic8ezszWScK6HB8xaXDcNG4B8+61JIHQn1/RUs2zFsEZeR6DueiwWJzLETl0gJ0s3NGg3smjCWZ22I5Rx8SPTGyqnis6jjkZE4m38uwvuhfCmPfLDbzZBq+6o8Z4YkMlaPdNE+XTf1SRgt9WUcnrsjYHZeeswr8ZiXgk6Wk35C6oea2uV4kSwsfquwLHn1CA8MPDHTg7HxDdfFGH67f0Wa2aQayjKIoB7I3OxPNx+PIfBWswwzZY3MIFOB587/LdLHK072R++fkoGZnG5zmsILm8+v15KdyvYel4YjBZ9LAx0LQC4OO53rvsqWKdO53juDuYJfVCxy6fulqMbgJG4hk8LQ7UacKAA6ElHcdhw9ha8AtNWOldV0vNFdS9ILFKXr8IcLmGtrX6gQQOW+9ckShkaRdfNAcHhWxNLG3Vk7ongzsuR1fDpXnS+X9vsmF/n81EX/NSMbW55/b/KxhwHQnpuP31TDz2rltXSk4/VRSnrzpYxK7cFQi/LlzUhruPQbn/C5jK25eu5CJhzWi7Bvv03VyJypxADl15lTAr0cTuKODJGpFjxAlEyqkrlQmWvGXKpRXLGPnmlxT6TaUygwhVJ5LOyuuCHOCeCEmxz991GE9rlzh2VCYxFOGptGIYfNC1LA7S4HsbSSVpjxdM+gA7U0Ec6TB581S4dxYlhY5p2rf1RQheU1To9NPhDIxPjYQFKCRslDkAjdQXOOybL+9kjXVsTssAq5nhRNG5jhsfoei871vjEkV0Cd/PSSvUie2/qsBxjgy2fVyD6PxGxXV8aXdWc+eP2jT8PPiZExrXNcas7jmeeyI41glY5hAoiv0P2WMk4TmFOifq6jm0/NE+HoMUyT+aToAO1g2em6WcFeyY0ZOtWheFZjE9+HkNEG2+fevUUVBnkUuHn8aIW13vbEi/MI3ispY+Zs27XNrl/VXK0RPImr9R+SX8iu/+wqDqjEHE4zF+yxrms6kAtb8T1Wk4fyluHb/AKnn3nH7AdkSa7r+S4Anr90J5bVJUGOOut2yR03mlD7B+KidG0dST++yRj9xz59/8KRQa6AKVpobBRudXL9SpY2kbmtR7/0/5WMSXXa//wA/5SiQDqkEYPMX8dr/AH3UhlrkK/fZYw2Nt3Qv5pzoQRRB+w+SUOPdNLysY6CXah02VfMZ6cCOZ5/laWN1E/NVcx3JRZkSYXFm6RATN7oAybSDp3efk3zJVTEPkaadYOy6vjO+HP8AIVUzUHEN7phxrR1WY/EO7pplPUrs1OPY03/Um91yy2rzXI6m2PMk1SUpsDg3Su0tIHrf5BSKspTOoFDka4iy84ctYXaiW6jtQF9B3QZUiqJydiLgVyQpxRdSSyV1LggBnoX8NM096InbmF6Fa8Q4bxRjnYR3pe24RhLbJ6ArzfkwqVno4JXEcJFMw2FF4gFADdTEKJUfpv4d01x9KSWka4WgYcIT0PwP6oXn2S+OGgndpvaj6osXpNSKbTtAaT9K7AQA0EAAAV2pKGqR7d/NIAT2WoJwf57Lm/RNIbV0fj0Xa0AjbFbXaUOUTnUSngkfdEBxs9Cme0DytKy3OobHurJhDNufe+pWCNY2t7F157eimZH11D5FQiTr2+SeL/VABJt3PyAXbXfP1SsdfRMDljDidkw/spC4pxFDfdYxE4aSD05JQ3WaKZLZVtkrIWiR4c4mqAqr8yfRMk3xAbrpcwWVMbvSzmeZjFK4hhDi3YuHL0HdVs4zeSc0TpZ/pHX/ANj1VONlBduH47T2ZyZc2ypCFRSqVy4hdZzFdKrGhcs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xMSEhUUExQUFhUXFxcYGBgYFxUYGBQWFxgXFxUYFxUYHCggGBolHBUUITEhJSkrLi4uFx8zODMsNygtLisBCgoKDg0OGxAQGiwkHyQsLCwsLCwsLCwsLCwsLCwsLCwsLCwsLCwsLCwsLCwsLCwsLCwsLCwsLCwsLCwsNywsN//AABEIAK4BIgMBIgACEQEDEQH/xAAcAAABBQEBAQAAAAAAAAAAAAAFAQIDBAYABwj/xAA8EAABBAAEBAMGBAUDBAMAAAABAAIDEQQFEiEGMUFRE2FxIjKBkaGxFMHR8AcjQmLhUoLxFTNTckOisv/EABoBAAMBAQEBAAAAAAAAAAAAAAECAwAEBQb/xAAnEQACAgMBAAIDAAAHAAAAAAAAAQIRAxIhMQRBEyJRIzJCYXGRof/aAAwDAQACEQMRAD8A8aCkgdpcD2IKgtPa5FmTPozhfGNlw0cjdrG/keqNtXnv8Ica12GdH/U11/A/8L0KM7LypqpUeknaTB+e5UMTHpOxG4PYrAY/J5oXU5hI6Ebgr1G0tq2PM4Kic8SkeYZZkc0ztmkDayRVL0fLcG2GJsbeQHzPVWSQOyp4nNoY/fe0fH9EMmWWRghBR9KmXcPMhndM1zt7pu1C+dIpisFHJWtrXV3CTC4tkgtjg4eSfiZ2xt1PIaBzJ5JHKTfRqQ/wxWmhpqq6UocHl0URuNjWnyCXCYtkouNwcPIrsfi2wsL3ch06n0W74bhbtNeEKyriGGc0Dpd2d19D1QTi7xXYmJjHObqaK9ogXbr5fBMoNypi7UrNdEVKV57l+OxUWLbC95fTg0i7FFb4H0QnDVhT2JWqL8YzS52pult2Qbqudpwv0WQzbD/hZnEAmGcODv7XH9Dujjjs6BJ0a6CYPaHNILXcj3VP/qdYnwHN95upju56j7/JZzgvNg0mB55m2Enr1CI8TShk2FcK1CSvPSav7p3j1k0wKSasfPi3tzBjdR0PZs3pdHp3sJuZfysfDJ/TICw+osD7tTOMoyzwp2DeJ30NfTavirHETBiMKJYzZbpkafT3h8vssvpgYeLdlmcjHgYuaDfS4a2D8v8A7Ef7VQj42dt/KB5XuRfc+SfxBLKXwYqFjrLarSTR32cPRxRUGuP7A5I2DymAlZvL8xx1jxINTTW4prvla0VqUo6lIu0OcV5N/FjAHx45bJDmVz5FvbtsV6mXFZH+I2EEmEkd/VGNY9B730TYZ6zTBlhcGeJT7FS4aSlVe6yrmX4MvPZo5n8vVerddPOSvhqeEs2GFmjnItrTR9HDS4j0BtEMLmJhkfh8SLYdTAXDZ8MjtQBI/pPvNd/ST06Zqc9ByHIIrgM1Y+NsGLFsaKilHvwg9P7mcvZ8vlCWXZnUsWsR+eYJzmhj3FzWE+BPvrjJ/wDjmrcA7e1yujss7iC+yMRE8u/8jKbJ/uoFr/Ui/NH54ZoPcd4sdbObZGk7/AeRFKjhsZC548VgIur3DgPIt5+iROgNfRNw9w9LMJJI3TNija5z3Oa1nutLqGk7kgduoWlyvGAgDoPOyb6k90nEOctiwv4SEaNRaXAcy3cnUfP2fNCMteQFSLsRqjV+IFyFDElcq0TPIE6k4NTtCjZRxN5/CHG6cQ6P/U36hezhfPnAT5G42Ixsc82AQ0WaOxX0bFlsjgNq9VyZscnO0deKaUOkFrrReHKQPeNofjoNDyBy5hTlilFWwrIpOkZrjMP/AA5LCRRBdXZCMj4binhD3OdqN8jyrotjiIQ9pa4WCCD8V543HTYN8kDDzIra+fIj4J8TbjUfRZ0nbJ8XA7ATsLJLB3rrX9wRDjLHPkMUTOT2h1dyT7KhynhuSV4kxBPeid3evZWOJ2+FiIZ69hukHy0m/sntbJesCi6B2My2fAFkrHWNrroeod3HNSZziji5og00HNaK6NcSb2Vzi3P4pYfDjOouIJ2rSBv80xuRP/Cwvj/7zLdQ5lpJIHqmjLilL0Vr6RczPhVojDozUjG79A4jmefsnzQ2XMHT4cPNmXDuBvqWGh9DS6fMMZiv5JaW9HAAgn/2PQLW5Jk0eHhMfMu989/L0Sylqv26wpW+GQfi3wy/ivD1tkAN/wClxrUNQHsmwfmi0PGrK3icD5EEfNHcDlkcUZjFlpJNO3q+nomR5XD/AOKO/wD1H6JJTg31DKLXhby3GNmY2RvI99kuYYNs0bmP3B+h6EeadGKoAADsNlL6qN07Q1f0x8fBz/DcdY8QG2VdUO/Yn6Uo8vyXFSTsOI1aY63cbsCiA09bW1auJVVnlXRXBDMTC2VhY73XCj6Hz7qrk2VjDxGPVrGokWKoHpSuOI6oXmGeww7OeLG1Dc/Icki2apDNL0t4TLIYr0RtFmztf1PRWtSBZdxJHO57Y2utrS4XQ1eQoodj8yficCZWHQ+Nwc4AnYxnf4UQfgi4y/1AVGsc7qq02KY0hrntDne6CRbvQLM51jXhmHxsbiWgAPbyBDue3qCPkgHGjC+eKWMmpWNLe4cNqHY7hMsVvpnOjfNzCN0jog4a2gEt60eR81jo81kxRxjDXhgODSf6bttHvfNChnVYmGc+9QZMO5HsuNdLaQa6FpS4SaSFmNbHpL2HXR6sBOqvgR80XipAWSzzzLssdIezRzd09B3KLyENGlmzR8z5k9SpsfjL2A0jsBVXv+ao6l0zm5CY8aQ5oTiFwTHPUSx0c7me44t8gTX+PgrEePdufZvuRqI8wSqRKv4fB2FWFs58jSK8Mhc6ySSepR7BR7KnBl9HkjOGhoKsUyTdiaCuUusLlToh5UwKZoTGBSAqFnQe2/wSdhGxkNN4g+/fOugb5L1lfImWZpJh5BJE4tcDzC9Mh/jK8NiboGqx4jj2/tHdGxXHp7daE52W0DYsIO3ODMA5j7a4WK+yYXd1y5M6aovjwtOywCsvxnlrnaJo2kubzrtzv4LSNelDuyhCWrstKKYzAyF0bS7YkAn16qWXDtlaWOAcDztNLmj3iBfnSka/sl76Br6BEHB+FY7VTndgXeyEcaA0UBQHQKGfFsYBrcG2a3Nbpxd1CZtv0VRSHAp7XKlg8fFKTocHaTvXRC8vzt78XJA4N0gkNrnt37oqLdmtI0J79FUixsb3uax7XEcwDdLL8W4qV0zMO0lrXV1oOJ7nsiORcODDkvL9T6IoCgBz9Sm0SjbYFJt0aEJs8ha1xAsgEj1ASByXokTGYG4Yz44gODwA9tHbkQevwSszV4xroH1pLQWd7q+fW91k8vgljL54d3RPIc3u038+uyuZ1mrHmDEs95pp7eorevSr+a6HjVuiW1Lpb4mzB8s34Vgpttsjd1ne/QIfl2RNGJdBiA42NTS07H1P75FWs8xJw+KZiWtDmPYPIG20QD06FWeHGyYmc4qUUAC1gGw+HkAT8SjdQ55X/otXIiyXCtw+PkjGwcwlm/Q0efz+SGYzEz4afEQRNsSEuot1bOHMD0d9FqM5yxz5oJY+cbqfyHsEi/Xa/mosxy55xcE7KpoLX99Pfz5kfBKsiu3/AAZwdUgZww4mOTBzN0nTbQRvpdv9zaAljnYZ8JvxMK/UO+gnS4fA7ra5lljn4iGdjg0ssP8A7mHp67lPblMbZ3TgHW9ukjofOu+w+SX8q9G/G6oyWeZA7ERsxMLRqexrnx8rcQNTm+Z7J2e8OzPYx8RqTwmslANatgDRWx8Vt6QW2B7oI2A25Jjz0+VKbzzVDrFE8YzjDvjeA8U7SAfVvs/YBUmvW3/iLgtmyAe67SfRw2+rQsOArwntGxWtSfUonFJaRm5TJdA3wfFsR5la/KMOCFiGzfzfTZbvIpBQXXFJKjilLZl78KOyhxlMaidIFncu9I2YGHELk0RrlrMYgJlpzgq7iVEtY97lE07hIXLozuiI2e0fw/xVMDLJBaCPzW2aSvJeA813DerPqCvVWy7A915uWNSO/G7iWmg+iizDMGwsLz7o7c1zHKPMsKJYnMPUfXohGr6M/AFxjJ4mHjlYdgQfgUa4exviwMcedUfULJZdmrGYeWCe9rA2v5fdT8BZgdToTy94fmumUHp/wQjP9itxq55xOncghukeZ22+KN8J52HNEMhp7dhe1jt6oVx5JpnhcPeAv5OBCA4/MnTSB4aGv/t6n9VRR3xonKWsmal4OAxeoX4Un03sj4JGyBmZAjcPOxvYhzVWw2dNnZ+HxQId0eebXdLCo4bAyxYqJrgSdTaIsgt7g9lkqX7e0ZvyjVca4XVD4gHtMIojnRO6G5dxPiJHxxhgIsNNCye5J6LYyMDgQRYIo/FefYZuMhe+KFrxTjyaOXfUR2pSxVKLixp2naPQWHopaQTh+CdjP57rceQO5A8yjNqLVOi12Z7hrASRTYnU0hjnbHo7ckV32Kr59wrrdrhIaTzafd9R+iOwZjG6R8TXe2z3hv8ARWk/5JJ2LomqKmDwQbCyKQB+kAbixY8irYAA5V++yQlUc5lc2CUs94MJHrSm3boNJHYnN4WO0ulY03VaguzLMmQM1vJ02BtvZPQLG5Lw1FPGJJJSXPshoIsUd7vcrW4nBskj8KTdgA5kj3RsbG97J5xjF0aLk1ZBlfEUOIOlhIfRNOHMDt3QPOIMfNI9jfYis0QdILeYNjclZ38e1mKEkTdMbXgCr3A2NnqSLK9Pi9r0PXy5p5pY2mkLF7qn9GG4Dy4Oc6YucHMcW+RBG9raA1yWd4c/k4jE4c7DVrb5jv60W/JaBzVLM7lY+JVEA8UYQSQSt66L+Ldx9l5KHL2ucA7Hr9R1XjGYYbwpXx/6XEeu+30pP8d/QMn9IyUUweCpuo8zyHYKrg4OpR/BNvZet8fDzaSPO+Rmv9UZs5afEulr8mjIAViPLhzV2HDhqR+gRPq2WZzN1vWkcNvgszjx7awSyyHYLlIw7BcgazACJMlw6uNalLFzWdmlgPEYekyDYIxPChsjdKdMjOFBbhbHGOcf3fccl7VlOJ1sBXz9DPoe13Yr2bhfHamj0sLm+Svsv8eXKNazsFKCqUZve91Zhfa5DpMLxBkvgytc5znMe7c9RatZrlf4N0c8F6RV9fifI2tVmWAjnbpkF1v6HyKsNhbpDa9mqo+S6PzulZFYusCZ/lxxkMTmAB2zva7EbhF8uwLYmNGlthoBIA5qw0Vy+XZPKm5tqh9VdgrOsjjxA39l/R4/PuFfyrCmKJjC7UWirKltY3MOIcS6d0cAsNJFAWTXUlNDaaqxZax6bHHY0QxukdZA7fROwGMbLG17bp37NrK51xDphET2XK9lPb0aSO3dZvB47EFohjc6rJDRz891SOFuIjyUz1GZqq4/Mo4Wa5HUNhysk9gnYNrhE1shBeGgO9VWxuAjnbokBIBvnW48/mocvpXrXDEZnng/EmbDgsJaQSa9o8rrzFfJHGyTDL5DM5wJFtP9VGqv1KlzPhuFsEnhsp9WDZsEb80mDldi8C5u+sNLb7lu4/JdLnFxVfRBRauwXw7nssbmiYuMT9ml29EbbHt0WyxsPiMey61Aix0vqvPcPHPiPBh0ENiO5o+zvZLj3Xot9EmZJNND4uqmYfhrLGRSvdJLpdE4t07DUK579OS1EONjmD2scHVbTXSwhmYcKRzSukL3DV/SK59d0VyzLoMHG/QDyt7ibJ0j6Jckoy7fQxTXPoxeE4PxDiRIQxl3zvV2OkdwvQowQAOwA357eSgwWPjmYHxuBB287QPNuL2ROMbGl7xsewPUeaMnPI6NFRgrC8uXN8cTiw8NLDfJwNcx0qtvUqWQ9r/MoZw7jcRMHOmZoBI0bEE97ad65blFXlRlafSkXaK5aC6+wXmnHGC0YnXX/cAPo4bH7BemvIF+ayHH0AdC1/Vh39HbH60rfFaWVWS+Qn+N0YvDIzlnNA4HI7lA3X0P0eI/TTxN2SkKRg2SUuJnYvCMhZzNIqctMQhWbQdUDMFNm2XKFcgL0zkblMAqUT1ajeuVnooV8dqhisNaKN3XOitYDVmVnaRzXo/CGMLWRk3ypZHF5fZHr9FqMpcCK6CqQy9iLii1I9CwOJH1V997EclnMtlpw81o8JKCKK4GdZaa60G4px0kMbXxnk4avRE2PVbPMP4kD21dtP6hPB96LLws4HEiSNrxycAf1+qgz3MvAhc/meQ9ShHAmK1QaDzY6vgU7joEwCuQeL+RT6/4lE9v0si4b4hklkMc1D2bB5efypAX5wYJpzEQdZIDu297JeG8UzxvEmeAA2hfXavsi2Y8MxOiMkF6vebuaI7BdP6Qn1ekVtONoN5NBrjZJMxvikbkgWR0tBc9YcNjIpm7NeRYHwB+hCK8MYx8kI8QEOadO+xICJz4dj6D2h1GxY5Huufdxk/4WcLiXA5QSCj2UgKixcrY26nloA6kqVfwp4Oc2xuNiPW1WyvL2QtLWWAST80GxvGULL0anny2HzKJ5LmHjxCQtLbvY/cHqmcZRXRU02Xy3tQ/fNDcdnMEPvyDb+kUT9OSH8VZfiJiwRO9miHC63vb1WXzfh+TDxtke5ptwBAs1fWynx44v1iTySXiNrkmfR4guDA4aa51uD6KtlZLcXiIX2WvAkAs8jQPXzV7KoYmRNMTQ0OaD57i9z1WVzibFnFBzIyyiY2OA2cHctzYRik5NI0nUVYR4b/kYifDHletm3MbfkR8kKzPMG4THPc1mqwLBq9Ro2016fVStyvGtmbiJS32SAXOdQ08qvT27IxnDooHRTSEO1WPY0k1tvqcOnkqeS/tqhfUXcox8ksLXvYWude1VW5A2O42APxVgyXyIJ66QX/OuSF4nifARm2h0p7kE/UmgjkOZ642uY0BrgCOlWORC55xa60VjJPiKOJ1k8mtbyGp25+A/VUJA158N2mQH3m6dq897V3F+1zs8vIdeip4qdsTS52w7Acz+6SRTtV6NKq6eb5hhTFM9lVTjQ8r2+iKZId0zPswbO9rg2qFX1dvtat5DBZX0cLWP9vTw5pb88NK3kuSubSY5c1lxCVDO2xSeVG5yBgWcF5LkQLlywTyWOSlcjlVJ1XSRjlGUS0Z8DEUitMkQaKZWmYhJRZSCJbaIZREWmu6CNxr+TBZPXsrmW+M2RrpCNAPx+SWUeBjK2bLBybDuEdwcv6rLwYkB2xFFHsFO1zduYXFJHQGWvtWOYI8kDmx7WgElWcLxMyMbbuPIoxg/TGQybORhHzeyXWSAPQnmjWSZ2/FyOjexvhlpsVy7bpY+GWSyOlednHVpGws8/gtBhMJHC2mNDR1/wCVeeSFcXSEIyT74BX8Gwk2C+u1j9FoMLhhGxrG8gKWXzDjRrXERs1V1JoH4KtDxwb9qMV5Ej7oOGWS6FTxp8NlpUGJzGONzWPcA53Ln6J2AxbZGCRvukdVnOOsPcbZRzjd8aP6GlGMblqx5OlaDWe5z+GY1wbYLqPpXO0JzvKn410b4pB4RbZsnbft1KnjxceKwo1H3m13IcOo+KpcByz+G+PwnENfQJIFd7vkFWP6pteoSXXT8BU2Vtw2KiD/AG43Ecx15H7greGRrRtXbogfF2Hboa6Y1oeNmGyb/uI5bdkawLYHxteGl9gH2zf05IZG5RTYYRUW0N/G6jTASfIE/ZVs8yySaB4f7DauzRPs77NCM/jKFNAaOwFKriHF7SCdiK+akuMeSdA/hh8LoGgSSO0ezVBvL0U/EEhGGkEI0uaNQI97bc7/ADWb4RY+GWeFwNAg3XnQ+i1JePVPN6z4LFbLoNwuIOMwQD3klzaJ66gef0VLE8NasMyF0ntsJ0urbc3RHZHMOxrBTWhrdzTRXPyTiR5ofkafA6KugfLOHYYR7TfEf1Lt/Wh0RYigABQ6AdFxKUt70Pv8kspuXoVGvCJwUeJwokDmu3BFehU7m0R69vup3M590E2naC1apnk2Kwxje+N3NpWo4PjDgiea8ORzyiRz3AAe0BQDq5W48ksOFbBM0RtLWOaK7EjnuvcXzI5YqP3R5cviuEtvoJYnC30QyaIhaXTYVOfC2opjNGfIUb2oliMMQqLgU9iFfQuU+lcjRjxpNKl0JHKVMayNpKlZMmUmONA+i1B2NJkzw1l1ZXY3GlxQLL8cQ3TaIYYBx3U5I6ovgTwWPJNHmKWpyh7ud0FmGGGL2gLd3V1megtobKDhZWLS9DeaYppbSrcNZc6R+p96Ry80KwFzu8rW9y+EMaOQpJKWqoe0+oLww6RsTXnvXonTRktII2Iqwq8eIJ91pPnyH1UwjePek0DsKJ+ZUAmBGHiw2KLcQ3VGRYJHQ8jXXsuzHMBiP5eHw4Db94NF/PkEb41jjbGJGjxHNO7nb7enLmqOQ4UzsEr3+z/pbty7rsjJa7s5HHuouCgxWF0eNK2OI8m3qJHPpyWjOFw88JJeZQ4EUBQJHcc+ay/F+dMMfgspx5bf0109UZ4Xwhiw7GnmfaP+5Syf5d66Vh7r9A/J+KWYYGJ0DWFvIgbg/H7p/BOKe987yTTiPqSUYxuTQT7vYCe+4P0VnL8AyFumNukc9vzK0skWnXrMoS26RZ7hfGicw9Rsex6fVUOEIJYoiyQcnHSOe3/KNy8v2VRx2ZxwtuRwHYdT8FKLdaodpJ2EL9B9Vx36/TdA8nz+PEPc1ocCBe9bjkeXqoeLcVJC2OSMkNDqd53ytHRuWrM5qrJuKMZLFGHx9HDVe+3SwreVY4TRNeAASNx2dyISRubiYBY9l7evmNx62gXCWI8KSTDvqw46b6nrX0KbW4NfaF2qX+zNgx7q2rt0SPHn8v1SF+wATD+yolRGurlQ+/zTgPiVB1s0pBy6/I0sYe7v1UzZAR5qBlE89+3X5FS4dn08/osYrTuc06fQ/wCPglc0u03/AEn5WpcQ/kSd/ieaWJ29Wd9uQ5/NPCWskxJx2jQRY3ZKY1XgxHQqzrXpHB4VZ8MChWLwXkjupRyR2inQGrMz+HK5H/wa5PsCj55c7ZNLU0uXOk2SWNqcW7KOZmyeJSoMRJyWsDRUaiGFxOw33Q94opASEWrMpNBgzk80RyXLnYhxDdgEAhxQr2lqeB8c0Tht+8pZFSdFoNNm5yDKWYcbi76nuignAds0J8raChLLXnN2+nalRaGJcetJPFUDGdzW6sxtHa1jFDOyXYeTa/Z5d1iMr/EvaYoQ8i7NbAep6L0qtkkUbRyCrDLqmic8ezszWScK6HB8xaXDcNG4B8+61JIHQn1/RUs2zFsEZeR6DueiwWJzLETl0gJ0s3NGg3smjCWZ22I5Rx8SPTGyqnis6jjkZE4m38uwvuhfCmPfLDbzZBq+6o8Z4YkMlaPdNE+XTf1SRgt9WUcnrsjYHZeeswr8ZiXgk6Wk35C6oea2uV4kSwsfquwLHn1CA8MPDHTg7HxDdfFGH67f0Wa2aQayjKIoB7I3OxPNx+PIfBWswwzZY3MIFOB587/LdLHK072R++fkoGZnG5zmsILm8+v15KdyvYel4YjBZ9LAx0LQC4OO53rvsqWKdO53juDuYJfVCxy6fulqMbgJG4hk8LQ7UacKAA6ElHcdhw9ha8AtNWOldV0vNFdS9ILFKXr8IcLmGtrX6gQQOW+9ckShkaRdfNAcHhWxNLG3Vk7ongzsuR1fDpXnS+X9vsmF/n81EX/NSMbW55/b/KxhwHQnpuP31TDz2rltXSk4/VRSnrzpYxK7cFQi/LlzUhruPQbn/C5jK25eu5CJhzWi7Bvv03VyJypxADl15lTAr0cTuKODJGpFjxAlEyqkrlQmWvGXKpRXLGPnmlxT6TaUygwhVJ5LOyuuCHOCeCEmxz991GE9rlzh2VCYxFOGptGIYfNC1LA7S4HsbSSVpjxdM+gA7U0Ec6TB581S4dxYlhY5p2rf1RQheU1To9NPhDIxPjYQFKCRslDkAjdQXOOybL+9kjXVsTssAq5nhRNG5jhsfoei871vjEkV0Cd/PSSvUie2/qsBxjgy2fVyD6PxGxXV8aXdWc+eP2jT8PPiZExrXNcas7jmeeyI41glY5hAoiv0P2WMk4TmFOifq6jm0/NE+HoMUyT+aToAO1g2em6WcFeyY0ZOtWheFZjE9+HkNEG2+fevUUVBnkUuHn8aIW13vbEi/MI3ispY+Zs27XNrl/VXK0RPImr9R+SX8iu/+wqDqjEHE4zF+yxrms6kAtb8T1Wk4fyluHb/AKnn3nH7AdkSa7r+S4Anr90J5bVJUGOOut2yR03mlD7B+KidG0dST++yRj9xz59/8KRQa6AKVpobBRudXL9SpY2kbmtR7/0/5WMSXXa//wA/5SiQDqkEYPMX8dr/AH3UhlrkK/fZYw2Nt3Qv5pzoQRRB+w+SUOPdNLysY6CXah02VfMZ6cCOZ5/laWN1E/NVcx3JRZkSYXFm6RATN7oAybSDp3efk3zJVTEPkaadYOy6vjO+HP8AIVUzUHEN7phxrR1WY/EO7pplPUrs1OPY03/Um91yy2rzXI6m2PMk1SUpsDg3Su0tIHrf5BSKspTOoFDka4iy84ctYXaiW6jtQF9B3QZUiqJydiLgVyQpxRdSSyV1LggBnoX8NM096InbmF6Fa8Q4bxRjnYR3pe24RhLbJ6ArzfkwqVno4JXEcJFMw2FF4gFADdTEKJUfpv4d01x9KSWka4WgYcIT0PwP6oXn2S+OGgndpvaj6osXpNSKbTtAaT9K7AQA0EAAAV2pKGqR7d/NIAT2WoJwf57Lm/RNIbV0fj0Xa0AjbFbXaUOUTnUSngkfdEBxs9Cme0DytKy3OobHurJhDNufe+pWCNY2t7F157eimZH11D5FQiTr2+SeL/VABJt3PyAXbXfP1SsdfRMDljDidkw/spC4pxFDfdYxE4aSD05JQ3WaKZLZVtkrIWiR4c4mqAqr8yfRMk3xAbrpcwWVMbvSzmeZjFK4hhDi3YuHL0HdVs4zeSc0TpZ/pHX/ANj1VONlBduH47T2ZyZc2ypCFRSqVy4hdZzFdKrGhcsY/9k="/>
          <p:cNvSpPr>
            <a:spLocks noChangeAspect="1" noChangeArrowheads="1"/>
          </p:cNvSpPr>
          <p:nvPr/>
        </p:nvSpPr>
        <p:spPr bwMode="auto">
          <a:xfrm>
            <a:off x="155575" y="-1309688"/>
            <a:ext cx="45720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www.sebadamani.com/uploads/6/0/2/8/6028591/4587234.png?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599"/>
            <a:ext cx="4949823" cy="3085605"/>
          </a:xfrm>
          <a:prstGeom prst="rect">
            <a:avLst/>
          </a:prstGeom>
          <a:noFill/>
        </p:spPr>
      </p:pic>
      <p:pic>
        <p:nvPicPr>
          <p:cNvPr id="26632" name="Picture 8" descr="http://www.sebadamani.com/uploads/6/0/2/8/6028591/727786.jpg?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76650" cy="2667000"/>
          </a:xfrm>
          <a:prstGeom prst="rect">
            <a:avLst/>
          </a:prstGeom>
          <a:noFill/>
        </p:spPr>
      </p:pic>
      <p:pic>
        <p:nvPicPr>
          <p:cNvPr id="26630" name="Picture 6" descr="http://www.nationofchange.org/sites/default/files/imagecache/article_main_image/classwar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4572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QTEhQUExQUFRUXGBwXGBgYGBgXGBgeFxoYGBgXFxgcHSggGBolHBcUITEhJSkrLi4uFx8zODMsNygtLisBCgoKDg0OGhAQGywkHCQsLCwsLCwsLCwsLCwsLCwsLCwsLCwsLCwsLCwsLCwsLCwsLCwsLCwsLCwsLCwsLCwsLP/AABEIAMIBBAMBIgACEQEDEQH/xAAbAAABBQEBAAAAAAAAAAAAAAADAAECBAUGB//EADcQAAEDAgMFBwMEAgMAAwAAAAEAAhEDIQQxQQUSUWFxEyKBkaHB8Aax0RQy4fFCciNiggcVUv/EABgBAQEBAQEAAAAAAAAAAAAAAAABAgME/8QAIhEBAQEAAwACAwADAQAAAAAAAAERAhIhAzEiQVETMmEE/9oADAMBAAIRAxEAPwDrWs6ojGHRWGN5I4phebXfFOHcFOlwIBVrs76qYaBofNPACeniEmExlbX+kcxGSbfEZDwUUAstkoAEFWC5QeZ0VQ0kf4po5QkXGbKcqiBiPn2TWP8ASmWpiAoBFsnQ/OikafTyUiAkTwQCc0cFE0+SJGaiX8kA4HBR3eSM26GaSoFuCU5YOSJ2YTOYgEaai6nyR4ShBU7Lkg1aXVX3NQnlEUxRT9mjOak1nFEAFMJixWezUXNV0ALQolslELJUuzV1Ag1EBlP2adohSjH2s6Hj/X3KSW2mAvH+o+5TqI7RjVINQ2GyW8suqfinLimDuiTkDl6iXqEpyVcEXOThydxCQAVQgU8KEJKCbWJin3lFzkEoIUTKQKW8hqBUXNRHITlQgmc5IobkEjUSLkIlSlA5KhvJFyjKCZCaAmL028ohJ0wUiQghCjuIwCUpqYrlidjeKPCGUQMtUS1FKYqowtrNl4v/AI+5TIu1Wd8Rw9ynVR07XJt9CaVKVl2ED0+8hB6QcgLKTnQhh6q4ivmluC6HjikCuf8A1bmuzV3CY4kXvGqzOUGmZUxksirjyOCFhdsHea08Y81e0SxtG6i6yW8lK0Fvpi9De7JNvogm+m3kOVF7kBXOQ3FD3k8qiTQU7mpmFOXyoIOTFO9RRTBOwJJw5EMQnKdRIVRKVEEpNKdwupiJSokpwnaUwNuJEKe8oF3NEZG1B3x09ykpbUPeH+vuUlRsUyiSssbQHBOdpD4VnXTWgUyzxtMcE/8A9nyTTV2tUgLMrVk+IxW8FQqvXPl9rKg+rJzzV0O3Wx4lZwBJVkiZPC6xSUqmIQKUlw3YkX8tUGpKfDktPzVIldJ+uGsWVHFbdDbcRw9QqBfp4LOxf7lvtaOmwO021Du6xbnHurfaLk8LiuzMyLam9jy8ldw21C+sKYgyDvWtYSCFqWmuiUXFQbTfJvlp/SjVaSP3XgG1rzGeo1W+0TBFITwUP0xABc4gfnkpU8UC9jZABDrkat4Qeqzef8WT+nLoMJNJQMVuneJdEEjLOLIWNqtpBm84kPEg3t1Sc/6ln8XCUljV8YA2ZIXG7T+oKrH9xx0IGlpBB4zZWctuQx6WQEgsvC46k9u81+9xF/X5opve3IOmeHjmOdlOxlaTKrY/c3zCDVxlObOVF4YxrdZ5Zdb6qYFNvfOkRAzPmndMo1THsAmZVRm2QXBobfrlzRhTaCSATPp0UcLRDTOYOkD7ynY61YOPZF7KNHHtcYGazKzKjSdxrX6gHOxuDnmrhAIsC2RmAJunY61edUAzMKBqjQys6vRMNALuvduLEA3QAwixDtdLctVLzMo+06neH+vuUll4sXGeXXiktdkxbJGZTnd4+6HNv6U2nouTZ6bgRYCVLDucSYAt4KLfBEOJOQgIRKmXAflQDzOaFULnaoNKi4EneKKummb3zTNIiCc7FA3Sc7o9J5AsiE4tAgkzpZRbJ4jy+6YlxMyUqtQgEmBGpUUi0k+8hQdhi4zujPiMsliP2jNSJcdARPydUQ7YNEXDnt1Osccyr6tkaWLwJdutENAJOfIAZdETD4QMqOfFnAju3NzPDhZBo7douAMkTxHp1Vuni2v/AGmydrEyLZxIi3DjwymynTqt3YNrRn6KnvnjKRqFLaLtfFCw+WWRiMeWVGkA93PRFqUydUL9P0J4rOftdXBjGO/aJBvmLSOGaPWLSwTkLNHADLVZjWlsxAT1XgiZPnCqaobdxjWAAzJ/aB1VT6X2CMVWc94G4wTAm5m0nwKjtPYgq1A/tXAARu5i1xfguj+iWmkKjHlsndMjWBr4/db4ySefaW+NGvhd0WaIFrcuSxNqUZALZ6cQtX6mxPZs3hJk20vz65LPwWLDwN3IgFac658bTq0Dq9urXX8jout2ftFlemHsLSMiIuDwPArm9sOY6Q25OulrW4rEwVR+FqB4/af3Nv3hy5hOmz/rXHnn29IDtIHgUu3A0I6kLLoY5j2hzC1w4+3Ipy/ouWOnaLwxDeKY4icj6Kg56gX80xOy+7EHl6ob6hPL091R7Y6IT8QeXmmGp4x8EXm3uUlnYytcW09yktRNa728lKOiiawhQ7Q6ArIKBzKcsHNCaHHMIgE8U0FDRGaiSOKY0ynFKE0MH80xxDZiRvcFXx1Xd5LkdsY92+0tNwcxbO0A56lduHx9prneeXHXPxYuG3Iz5LD2vVcbBxk6nRZrNtFrmt0Du845uI06Tqn2jtMG4HX+FP8AHZybl2aFSrNaQ6o5znDQQBlHiobS2wCCGgBvCM1k4nFErPc6V6OPxy+1m8mlQxcsAOeR5rY+msc/tgwGzuJ4D+FiYbZ1Xd39whuhNp6TmvQvpXZVOgGulj6rmzv7whoOjBnx71p6KfJ1ywks9bFLA1d2bN5u/Hmsja9EgHdrP3hpkPSLrrcI3tGht7OuZvAvE88vFRx1Ng75aJblIyjkvL9eOn/Xn2F2NjKrS8Oe0Zjec9sxwHBRwG2KlKoKVd4e11g8f4nKDIBztddDtHb47Oo7evG7PAledY2pvyTewvxPHqu3Gdvtn9PSXUzxAQntJkb0+Co/Te0O2oNJu4d0nmNfKFrNeOF8rrhZlwUIdrKehjCyo06TfpqrGJ0gNI/2hVMQeQPjl4FSVcbu3qRq4c7sSub+laDqlMscN2nTdBIzeZmCdGgELpdn4pvY30EeSxNg15NXds0unzH8eq62/ixJ6VNocam80Ah5AGm6IDW9C0CywfqHD757gJPIeV8gu1ZhGkl0CTmegiVm7afAgEjgBmeY4Dmk+TPovD3XIbC7Sgd57mta5265hkuNpDhaB/kJnQjgukw2N7QndndGukzEdVy+22Cm0PdJc50DyO9fM5tuVc+i8UXdozh3hykmY9FrnO07LHRHe+ZJ+1OoU5UKttLLg0QqgpoQ6hHPyKrGlaxd6pgWMI3vD3KSqYmqQYmbJLUlHS0qAFzmrLGoJdHBSFTosKJZOTCFvc0x6qgock5yGQnLhwKDO21R3mSMwuQxtFzO9BccgYloPuV3TqzcrlZm3sUBTLcpF+n9/ZduHyWTHPpt1wtYFuYucwc0TG4Z7afaOaGgwACbunl/WSLgqXa1hqBc9Bn+PFXvrYndpDQkmOgA9117flItco+qT/Ct7Cj9RSmI3259VTIUsOSHAjMGR4XXezzGZcuu9+osdaAsTC7TqsbusIDZnIT58P5UsRvVo3AXSAYEk87BVn4Z+6CWkXgTbivLw4yTK9HyXa676U+sSwltSOLSOWY8RZbn1PtgPpSxwvkeA1nhZeVdqWnK6k7EvcN2Vq/Ht1w7eYs7T2hvv3WmGNuP+xGp4oFTI6WKrMpIxqDVdMk+jjW39IYnca9pJEuBAjO0WXV0q0jOVwWyqvauINoEjncW8lq4QuY7OxtfnY5zGceK8/y8Pytb4/TpX8LSqVQvJiPEo9GfHgfzqFCviS2S4AADPIea4xRtmVLOY4cwl9PU4fVGm9J9vnJc2zb0VAZkBwyETe452XW7IqscHPpklrnZkRkAFvlLJ6metmo6yx8S3elrbudmVerYiBcrktsfU9NoexlyQQXAjhFlJxvK+Ja536txAdUaxpkUxuyMic3H7eSufQBis/huH7tXNV6u8uy+iRFEn/sfZen5Px+PGZ7XXHd5KBIOosoh0DRM+qGkSc/BePXTAXs6oBGgWTtLFufULAeQvn4Ku3HVWSHTacxx+61OFVaxZve9vykqz9pB0WItlEp1rrWddcdziShHlAUOshM151C5KMyeSm+dLqu2oOKTqhI7pE80Bu1IUw7mqjqhAEgE8jZT3jGSCdR4Gq47bmJLiefyF0+LeN07xgAEuI4AE/wsDZuy3VyKjgBTnI5uA8Ml1+Oye1LF76Y2cGUt9w7zr9Bp+fFVfqamHubyaY8T/C6YRxhc99Qt3S0i4NiPUHopw5bz1LPHINYOGqFg6ck8Ver0YMa5/wAqNJu66Ynpmvbvjk6z/wCNaQ7WuXndHZho4yXAg+G6qP1K4gkQY3zBiMv5J8lsfS7WfpqlQDvEkE9ALHl+VyO0ajnVSCZgnguH3z136ycdUcTUmSiYLvFvzxVKsSCfkomHqCQfRejPHFrvwc/5jxsqWKphsiQTOfDknq4rzVF+IHU+ixxlNaH0tHbhp1EDkQQQfQrtK2EBJdAvHXmft5LzahVIcHAwQZlei4THsq02OGtiOBzPqFy/9HGy66cKvhp3Lxwjp7KhjKAqNLXGx4fOKthtoGWeaD2TSSBc8SbDw1K80rbGGy+yY57O86IBMAN4nrmruzdsNpYZjabS50GcgN4yTc6dAqO28aXDsmZa/wDYj2EFU8E//jb0Xfjx7TeTHO59I7Yxdd+5vvHfdG63QDmqm1sIymyGj/LPMq9VcDUbIsBYcyq/1B+wdV34+ZHLXP1WAAEaz6GF0WwKxbSEcT9ysCr+xn/r7roNgD/hEATvH7q/L/q3w+29gdp2hw9yi4it2h0IF84WBiiRpB9fDgmw2PeMwZ1nXxXlvx77HTVza1Mbw08uPsruGxBjdO+47oM7vHnqqjQKkTbpHzVW62ILe60TzF8r/nzUv1jSGJxFx3dOCdBcXG5McrW5JlMZaVLF7ztep0nXmmbjp+aqng6dR2Txn9v5+yl+me597NEgxrnAt4eamQXMNUmb9RqPBXKVDecYi2d1DCU20xkJ1MRPujUagA7tvkLFv8BDhxY34KptTFdky8nSBn8tmrLsRpnyQqlQHJs556fLpCMekHYqW2ZSaRvcXHMj+VtmsAA0d0AQMvSFmY3Cb0Q4tbqwWaeoEJsPhKTILgSeJkzl9lu5S1cq7RDWzn80WLtPaYIkOv8AZaTtwWi3pwvdQbhWNMhg8Iygg+hPmnHIlc0zFU3m/dPA+3JWmYdovvAdCtd+Hpj/AAA1sB6hSLR/+QeNgSZ5cV1/yfxnqt4ARhDBvLjPHT2XDzNSZEybT1XYv2o1lIUywgftBAGbr3ByuVg4vZBLA1sB0ycpiTmfJXhyy+unL6kYOPuVRKu47D7hiT9/VUivXx+nGknamBTtaTkJVQ60dl7UfSkNMB3pGoWfTYSfVW6WGkWBnTn0WeWWZVjZw2IqVS4ueWsaJe7gMojUnIDXwlbNOQCbjuzE3EgkNPOLk8xksfZ2y3tLTrnDhLbaEa9Oa08LhywVJJc55zN5J5+a8fyZ+nTjrIY686wfW1kPZrppj5mtijhBuOJGUgeE+6wMDU7g5CD7Lrwu6xzi4HS6fllX267uAc0fAjvCclR27pyW+P25xlOd3W8p+63tgV2imQZz0MfAuemy2/pwh0sibzGp6c7LXyz8XTj9tjE12nISdZ8rqo+tEg584joiV6DxBFwSYkAftvryIsqlR7iY7sm/lqfuuHGRu0b9Tp6qzRx0ZRGvELOa8ASc/W9rqL7TIIIHpw6q9ZU1rOrA3iUyz/1MAQISWOrWuvY+BkPwoGoSbR/SrdscuXiqlWu4ZLjOLWNd9SOag/FrIqYkhB/VkmwhanBG43EO42/GV0mVJu7JZTHPLS7hE3E31jOOak4uBvllE3TqLhfc3tPmnqVRlrxWb2p5ZfbkpisY3gR4e/kr1Rdc4QIg6RwUxi4Fmi3H2VKrXMZgRmAAPC0SrlaSxp0jPPeUsDMxf+unz2QcXioE/t+eiepjGwGw2wzjO8weYv8AIVSviGvmRE9b5/0rIao7S2lO7OTXA2+Z5qL676g7rHNzu4xYo9OkwZNE6Hh7cUd0CBIlddk+oX1m0tkgjvuI/wBQjDZdBtocTzPtCJUrzM8hbl/STsSIk5knr1V3kz4J+ipCP+PLOeud0ejhKQnuhvkbEadZ9VUqYveMzw8Yyn5oo9tEny8FnKuxoDC0d0QLagG58OVlbwgaGxAgZRn8/C59u03NA7vJW6WOeWm5EXjKxt+Fm8KbGu/ENMxn7xoo4l0bkCxcfICPuHKhQrvPdEAugCRYcP7UauOBgQS0QM+DSPuVnoutMQKZEi+9zzklcXQdFoW/Uxsti5GWkzYDrosg0JqbomAeFvNdvimbrnzX9n04B6LM21f0Wyau6IAEZLA2pVmQunH7YZqs7PxBpvDpI49FXSC7Wa028VtcZNJIv6qpUxTSNcvgWeU7WzCxOEi7VtrxB7x6Qisrf+vl1SFIxMcvL+0ekwjySyJq611kk7AIunXKtx0feJPdn3te6i4ua297ZcJOc+aJVxOc/wCNtI/qyDXxDSMhwzPTjHovPHWhmpYxfhKem7pefAoNKs0AhuXNoPqRxKarixJkSdDYfYAei1jLQp7omIM53j11z9EA12t3u5Jz7pmNNNFQqPJi0aXt/aH2h1GWRBy8VZwS0bFbQm0D04INHEg2vxIH2UKdAuIAF+fHgrNIMaWgN35sd6LRmYnOMpJ6LfkmMe1EYpoMTIPLKbXtmrVLafH9oyBsOnGFi3k7p4E+HAeCjRDpJG9lYn51VvCU9aNTEB5ztw+0eaqvqO1LuZ49Qqw3xplHmjnDvgGLR4SZNucK5IidOqYJN5MRr1HDIZK/SAcAP25STlNx3dYPBZvZkaevyEYOqA/t8yFLFixjK9PfLWlxjSLXnKLiJEZ+yVNzTaPvfkqx3iTYDl7Ib2PORNsuSYrRpPZH7RlJvrMRHkgvcSIDYGt7TxF8yCs5jHNz+6Pv1I3iJaG7wMzYHdB84CdQcvLgYDbRYRz08CmFQm5PLn08lUZnJt4qTKZiWgmNQPdXEXMPiAN4EgEjdk6X71uMW81KjVbvCGl4ggw0mOf3WW5xLiYMkyc58fVOaxLczu9ZiOIToauV8U0giwOnJZp2hU0cfRO3FkEGxINib56fdTqVQTO5mO8fngtyZ+kvoNN1R5BLnFs3gwbRPjdM/BOnvG9jfWdfsr+FY53cYG3vAIvHDieWaG7O4PCTbX+07emKg2eS4AakC9rmE1TAOHD5ZXWvmwB+fPREFcXkTz4dPBO1PGZ+kOoVt2FaACJJIuOBH8R6o73GJgphVHNS8rV8ALbXFpt88QndYcid3yvfkp1K5bEXkC3jl6JmVQTmTfhw8eiJ4mKY5fdJMavgkseteNQ1Gg3PzP8AKr167AYzP56+Co13AjNDo7rbmSVZwW8lx2JsBJF/JEo1XEWAka2i2RVB2IJdNhr85otHFC0kiOeYGn3S8WdTY50gukzmP58UTF1ALg2iPHOfIgdQqz6trZZ+qGajZ5c/nVXDRW4oT3nGPtzVh1Zu7DSDlpBtJB+4Wa8g5+ihAWusTWhUx4h0WBMx9vdONpNAgNPi6ftAWduEiJsL66/0nFER/cp04k5Vf/VjIEjUjMdLon6kFsFxi0wOE3F+eXVZe4VJred06Q1cbVkzvFxnURPUyYRcTVLBB3svtl6KnTqRkc+STqmXsp19NDNcg3n5C0P1ocJNzEcLAW6/wFUaXGe9IPtlMqIpAa/yrZKejOxAmTO6ctfXipsxLQ4AyWgm0ZgxaOoCrls5GPCyZjCM0yGrDaoYCRnMX+x1nLkp09oviMxwuBfoqZB8FNzzCnWGiYjFuHIzOeX4QMQ+b5ONzwPMe6jUbcnioNYVqSIVNuvP8/hWw3ubwuQ6/QgQY6z6Ksylxnn/AEjtgWkxEZRbOD43SrDMMEOmDp/fFGdBuTJN5OfU81UcNBkTPS2SmI8eYP5UsFhwbbK2g5ZXHinAbrN7COep6Ksb5x5H5qiUzER/BUwWsOQOFteEeCTtyf8AI8DZo8rnRVe1zOR6KBfI1U6ror8Q2CYEgiLZz/SG7d3ZHz5KCRxTFpMAfPllvqyK2NQnQt2ElmtLL0zMikkoUZov84KMWTpKIYGx+apn5n5qEkkEWjJM3Px90klQQZ+SJOaSSgY5jp7KWJFm9Qkkn7Feqbn/AF/ClRyckkr+hGfumpGxSSQTpONvmoTVXHifkJJKKTXfcKLXmTcpJKoM79o6flDq+ySSkKg0pnOuOiZJUO03U6rja+iSSKjvHiUJzzxKSSIIx54nNMTb5zSSQJ59vdQae95pJIDVB88SmS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TEhQUExQUFRUXGBwXGBgYGBgXGBgeFxoYGBgXFxgcHSggGBolHBcUITEhJSkrLi4uFx8zODMsNygtLisBCgoKDg0OGhAQGywkHCQsLCwsLCwsLCwsLCwsLCwsLCwsLCwsLCwsLCwsLCwsLCwsLCwsLCwsLCwsLCwsLCwsLP/AABEIAMIBBAMBIgACEQEDEQH/xAAbAAABBQEBAAAAAAAAAAAAAAADAAECBAUGB//EADcQAAEDAgMFBwMEAgMAAwAAAAEAAhEDIQQxQQUSUWFxEyKBkaHB8Aax0RQy4fFCciNiggcVUv/EABgBAQEBAQEAAAAAAAAAAAAAAAABAgME/8QAIhEBAQEAAwACAwADAQAAAAAAAAERAhIhAzEiQVETMmEE/9oADAMBAAIRAxEAPwDrWs6ojGHRWGN5I4phebXfFOHcFOlwIBVrs76qYaBofNPACeniEmExlbX+kcxGSbfEZDwUUAstkoAEFWC5QeZ0VQ0kf4po5QkXGbKcqiBiPn2TWP8ASmWpiAoBFsnQ/OikafTyUiAkTwQCc0cFE0+SJGaiX8kA4HBR3eSM26GaSoFuCU5YOSJ2YTOYgEaai6nyR4ShBU7Lkg1aXVX3NQnlEUxRT9mjOak1nFEAFMJixWezUXNV0ALQolslELJUuzV1Ag1EBlP2adohSjH2s6Hj/X3KSW2mAvH+o+5TqI7RjVINQ2GyW8suqfinLimDuiTkDl6iXqEpyVcEXOThydxCQAVQgU8KEJKCbWJin3lFzkEoIUTKQKW8hqBUXNRHITlQgmc5IobkEjUSLkIlSlA5KhvJFyjKCZCaAmL028ohJ0wUiQghCjuIwCUpqYrlidjeKPCGUQMtUS1FKYqowtrNl4v/AI+5TIu1Wd8Rw9ynVR07XJt9CaVKVl2ED0+8hB6QcgLKTnQhh6q4ivmluC6HjikCuf8A1bmuzV3CY4kXvGqzOUGmZUxksirjyOCFhdsHea08Y81e0SxtG6i6yW8lK0Fvpi9De7JNvogm+m3kOVF7kBXOQ3FD3k8qiTQU7mpmFOXyoIOTFO9RRTBOwJJw5EMQnKdRIVRKVEEpNKdwupiJSokpwnaUwNuJEKe8oF3NEZG1B3x09ykpbUPeH+vuUlRsUyiSssbQHBOdpD4VnXTWgUyzxtMcE/8A9nyTTV2tUgLMrVk+IxW8FQqvXPl9rKg+rJzzV0O3Wx4lZwBJVkiZPC6xSUqmIQKUlw3YkX8tUGpKfDktPzVIldJ+uGsWVHFbdDbcRw9QqBfp4LOxf7lvtaOmwO021Du6xbnHurfaLk8LiuzMyLam9jy8ldw21C+sKYgyDvWtYSCFqWmuiUXFQbTfJvlp/SjVaSP3XgG1rzGeo1W+0TBFITwUP0xABc4gfnkpU8UC9jZABDrkat4Qeqzef8WT+nLoMJNJQMVuneJdEEjLOLIWNqtpBm84kPEg3t1Sc/6ln8XCUljV8YA2ZIXG7T+oKrH9xx0IGlpBB4zZWctuQx6WQEgsvC46k9u81+9xF/X5opve3IOmeHjmOdlOxlaTKrY/c3zCDVxlObOVF4YxrdZ5Zdb6qYFNvfOkRAzPmndMo1THsAmZVRm2QXBobfrlzRhTaCSATPp0UcLRDTOYOkD7ynY61YOPZF7KNHHtcYGazKzKjSdxrX6gHOxuDnmrhAIsC2RmAJunY61edUAzMKBqjQys6vRMNALuvduLEA3QAwixDtdLctVLzMo+06neH+vuUll4sXGeXXiktdkxbJGZTnd4+6HNv6U2nouTZ6bgRYCVLDucSYAt4KLfBEOJOQgIRKmXAflQDzOaFULnaoNKi4EneKKummb3zTNIiCc7FA3Sc7o9J5AsiE4tAgkzpZRbJ4jy+6YlxMyUqtQgEmBGpUUi0k+8hQdhi4zujPiMsliP2jNSJcdARPydUQ7YNEXDnt1Osccyr6tkaWLwJdutENAJOfIAZdETD4QMqOfFnAju3NzPDhZBo7douAMkTxHp1Vuni2v/AGmydrEyLZxIi3DjwymynTqt3YNrRn6KnvnjKRqFLaLtfFCw+WWRiMeWVGkA93PRFqUydUL9P0J4rOftdXBjGO/aJBvmLSOGaPWLSwTkLNHADLVZjWlsxAT1XgiZPnCqaobdxjWAAzJ/aB1VT6X2CMVWc94G4wTAm5m0nwKjtPYgq1A/tXAARu5i1xfguj+iWmkKjHlsndMjWBr4/db4ySefaW+NGvhd0WaIFrcuSxNqUZALZ6cQtX6mxPZs3hJk20vz65LPwWLDwN3IgFac658bTq0Dq9urXX8jout2ftFlemHsLSMiIuDwPArm9sOY6Q25OulrW4rEwVR+FqB4/af3Nv3hy5hOmz/rXHnn29IDtIHgUu3A0I6kLLoY5j2hzC1w4+3Ipy/ouWOnaLwxDeKY4icj6Kg56gX80xOy+7EHl6ob6hPL091R7Y6IT8QeXmmGp4x8EXm3uUlnYytcW09yktRNa728lKOiiawhQ7Q6ArIKBzKcsHNCaHHMIgE8U0FDRGaiSOKY0ynFKE0MH80xxDZiRvcFXx1Xd5LkdsY92+0tNwcxbO0A56lduHx9prneeXHXPxYuG3Iz5LD2vVcbBxk6nRZrNtFrmt0Du845uI06Tqn2jtMG4HX+FP8AHZybl2aFSrNaQ6o5znDQQBlHiobS2wCCGgBvCM1k4nFErPc6V6OPxy+1m8mlQxcsAOeR5rY+msc/tgwGzuJ4D+FiYbZ1Xd39whuhNp6TmvQvpXZVOgGulj6rmzv7whoOjBnx71p6KfJ1ywks9bFLA1d2bN5u/Hmsja9EgHdrP3hpkPSLrrcI3tGht7OuZvAvE88vFRx1Ng75aJblIyjkvL9eOn/Xn2F2NjKrS8Oe0Zjec9sxwHBRwG2KlKoKVd4e11g8f4nKDIBztddDtHb47Oo7evG7PAledY2pvyTewvxPHqu3Gdvtn9PSXUzxAQntJkb0+Co/Te0O2oNJu4d0nmNfKFrNeOF8rrhZlwUIdrKehjCyo06TfpqrGJ0gNI/2hVMQeQPjl4FSVcbu3qRq4c7sSub+laDqlMscN2nTdBIzeZmCdGgELpdn4pvY30EeSxNg15NXds0unzH8eq62/ixJ6VNocam80Ah5AGm6IDW9C0CywfqHD757gJPIeV8gu1ZhGkl0CTmegiVm7afAgEjgBmeY4Dmk+TPovD3XIbC7Sgd57mta5265hkuNpDhaB/kJnQjgukw2N7QndndGukzEdVy+22Cm0PdJc50DyO9fM5tuVc+i8UXdozh3hykmY9FrnO07LHRHe+ZJ+1OoU5UKttLLg0QqgpoQ6hHPyKrGlaxd6pgWMI3vD3KSqYmqQYmbJLUlHS0qAFzmrLGoJdHBSFTosKJZOTCFvc0x6qgock5yGQnLhwKDO21R3mSMwuQxtFzO9BccgYloPuV3TqzcrlZm3sUBTLcpF+n9/ZduHyWTHPpt1wtYFuYucwc0TG4Z7afaOaGgwACbunl/WSLgqXa1hqBc9Bn+PFXvrYndpDQkmOgA9117flItco+qT/Ct7Cj9RSmI3259VTIUsOSHAjMGR4XXezzGZcuu9+osdaAsTC7TqsbusIDZnIT58P5UsRvVo3AXSAYEk87BVn4Z+6CWkXgTbivLw4yTK9HyXa676U+sSwltSOLSOWY8RZbn1PtgPpSxwvkeA1nhZeVdqWnK6k7EvcN2Vq/Ht1w7eYs7T2hvv3WmGNuP+xGp4oFTI6WKrMpIxqDVdMk+jjW39IYnca9pJEuBAjO0WXV0q0jOVwWyqvauINoEjncW8lq4QuY7OxtfnY5zGceK8/y8Pytb4/TpX8LSqVQvJiPEo9GfHgfzqFCviS2S4AADPIea4xRtmVLOY4cwl9PU4fVGm9J9vnJc2zb0VAZkBwyETe452XW7IqscHPpklrnZkRkAFvlLJ6metmo6yx8S3elrbudmVerYiBcrktsfU9NoexlyQQXAjhFlJxvK+Ja536txAdUaxpkUxuyMic3H7eSufQBis/huH7tXNV6u8uy+iRFEn/sfZen5Px+PGZ7XXHd5KBIOosoh0DRM+qGkSc/BePXTAXs6oBGgWTtLFufULAeQvn4Ku3HVWSHTacxx+61OFVaxZve9vykqz9pB0WItlEp1rrWddcdziShHlAUOshM151C5KMyeSm+dLqu2oOKTqhI7pE80Bu1IUw7mqjqhAEgE8jZT3jGSCdR4Gq47bmJLiefyF0+LeN07xgAEuI4AE/wsDZuy3VyKjgBTnI5uA8Ml1+Oye1LF76Y2cGUt9w7zr9Bp+fFVfqamHubyaY8T/C6YRxhc99Qt3S0i4NiPUHopw5bz1LPHINYOGqFg6ck8Ver0YMa5/wAqNJu66Ynpmvbvjk6z/wCNaQ7WuXndHZho4yXAg+G6qP1K4gkQY3zBiMv5J8lsfS7WfpqlQDvEkE9ALHl+VyO0ajnVSCZgnguH3z136ycdUcTUmSiYLvFvzxVKsSCfkomHqCQfRejPHFrvwc/5jxsqWKphsiQTOfDknq4rzVF+IHU+ixxlNaH0tHbhp1EDkQQQfQrtK2EBJdAvHXmft5LzahVIcHAwQZlei4THsq02OGtiOBzPqFy/9HGy66cKvhp3Lxwjp7KhjKAqNLXGx4fOKthtoGWeaD2TSSBc8SbDw1K80rbGGy+yY57O86IBMAN4nrmruzdsNpYZjabS50GcgN4yTc6dAqO28aXDsmZa/wDYj2EFU8E//jb0Xfjx7TeTHO59I7Yxdd+5vvHfdG63QDmqm1sIymyGj/LPMq9VcDUbIsBYcyq/1B+wdV34+ZHLXP1WAAEaz6GF0WwKxbSEcT9ysCr+xn/r7roNgD/hEATvH7q/L/q3w+29gdp2hw9yi4it2h0IF84WBiiRpB9fDgmw2PeMwZ1nXxXlvx77HTVza1Mbw08uPsruGxBjdO+47oM7vHnqqjQKkTbpHzVW62ILe60TzF8r/nzUv1jSGJxFx3dOCdBcXG5McrW5JlMZaVLF7ztep0nXmmbjp+aqng6dR2Txn9v5+yl+me597NEgxrnAt4eamQXMNUmb9RqPBXKVDecYi2d1DCU20xkJ1MRPujUagA7tvkLFv8BDhxY34KptTFdky8nSBn8tmrLsRpnyQqlQHJs556fLpCMekHYqW2ZSaRvcXHMj+VtmsAA0d0AQMvSFmY3Cb0Q4tbqwWaeoEJsPhKTILgSeJkzl9lu5S1cq7RDWzn80WLtPaYIkOv8AZaTtwWi3pwvdQbhWNMhg8Iygg+hPmnHIlc0zFU3m/dPA+3JWmYdovvAdCtd+Hpj/AAA1sB6hSLR/+QeNgSZ5cV1/yfxnqt4ARhDBvLjPHT2XDzNSZEybT1XYv2o1lIUywgftBAGbr3ByuVg4vZBLA1sB0ycpiTmfJXhyy+unL6kYOPuVRKu47D7hiT9/VUivXx+nGknamBTtaTkJVQ60dl7UfSkNMB3pGoWfTYSfVW6WGkWBnTn0WeWWZVjZw2IqVS4ueWsaJe7gMojUnIDXwlbNOQCbjuzE3EgkNPOLk8xksfZ2y3tLTrnDhLbaEa9Oa08LhywVJJc55zN5J5+a8fyZ+nTjrIY686wfW1kPZrppj5mtijhBuOJGUgeE+6wMDU7g5CD7Lrwu6xzi4HS6fllX267uAc0fAjvCclR27pyW+P25xlOd3W8p+63tgV2imQZz0MfAuemy2/pwh0sibzGp6c7LXyz8XTj9tjE12nISdZ8rqo+tEg584joiV6DxBFwSYkAftvryIsqlR7iY7sm/lqfuuHGRu0b9Tp6qzRx0ZRGvELOa8ASc/W9rqL7TIIIHpw6q9ZU1rOrA3iUyz/1MAQISWOrWuvY+BkPwoGoSbR/SrdscuXiqlWu4ZLjOLWNd9SOag/FrIqYkhB/VkmwhanBG43EO42/GV0mVJu7JZTHPLS7hE3E31jOOak4uBvllE3TqLhfc3tPmnqVRlrxWb2p5ZfbkpisY3gR4e/kr1Rdc4QIg6RwUxi4Fmi3H2VKrXMZgRmAAPC0SrlaSxp0jPPeUsDMxf+unz2QcXioE/t+eiepjGwGw2wzjO8weYv8AIVSviGvmRE9b5/0rIao7S2lO7OTXA2+Z5qL676g7rHNzu4xYo9OkwZNE6Hh7cUd0CBIlddk+oX1m0tkgjvuI/wBQjDZdBtocTzPtCJUrzM8hbl/STsSIk5knr1V3kz4J+ipCP+PLOeud0ejhKQnuhvkbEadZ9VUqYveMzw8Yyn5oo9tEny8FnKuxoDC0d0QLagG58OVlbwgaGxAgZRn8/C59u03NA7vJW6WOeWm5EXjKxt+Fm8KbGu/ENMxn7xoo4l0bkCxcfICPuHKhQrvPdEAugCRYcP7UauOBgQS0QM+DSPuVnoutMQKZEi+9zzklcXQdFoW/Uxsti5GWkzYDrosg0JqbomAeFvNdvimbrnzX9n04B6LM21f0Wyau6IAEZLA2pVmQunH7YZqs7PxBpvDpI49FXSC7Wa028VtcZNJIv6qpUxTSNcvgWeU7WzCxOEi7VtrxB7x6Qisrf+vl1SFIxMcvL+0ekwjySyJq611kk7AIunXKtx0feJPdn3te6i4ua297ZcJOc+aJVxOc/wCNtI/qyDXxDSMhwzPTjHovPHWhmpYxfhKem7pefAoNKs0AhuXNoPqRxKarixJkSdDYfYAei1jLQp7omIM53j11z9EA12t3u5Jz7pmNNNFQqPJi0aXt/aH2h1GWRBy8VZwS0bFbQm0D04INHEg2vxIH2UKdAuIAF+fHgrNIMaWgN35sd6LRmYnOMpJ6LfkmMe1EYpoMTIPLKbXtmrVLafH9oyBsOnGFi3k7p4E+HAeCjRDpJG9lYn51VvCU9aNTEB5ztw+0eaqvqO1LuZ49Qqw3xplHmjnDvgGLR4SZNucK5IidOqYJN5MRr1HDIZK/SAcAP25STlNx3dYPBZvZkaevyEYOqA/t8yFLFixjK9PfLWlxjSLXnKLiJEZ+yVNzTaPvfkqx3iTYDl7Ib2PORNsuSYrRpPZH7RlJvrMRHkgvcSIDYGt7TxF8yCs5jHNz+6Pv1I3iJaG7wMzYHdB84CdQcvLgYDbRYRz08CmFQm5PLn08lUZnJt4qTKZiWgmNQPdXEXMPiAN4EgEjdk6X71uMW81KjVbvCGl4ggw0mOf3WW5xLiYMkyc58fVOaxLczu9ZiOIToauV8U0giwOnJZp2hU0cfRO3FkEGxINib56fdTqVQTO5mO8fngtyZ+kvoNN1R5BLnFs3gwbRPjdM/BOnvG9jfWdfsr+FY53cYG3vAIvHDieWaG7O4PCTbX+07emKg2eS4AakC9rmE1TAOHD5ZXWvmwB+fPREFcXkTz4dPBO1PGZ+kOoVt2FaACJJIuOBH8R6o73GJgphVHNS8rV8ALbXFpt88QndYcid3yvfkp1K5bEXkC3jl6JmVQTmTfhw8eiJ4mKY5fdJMavgkseteNQ1Gg3PzP8AKr167AYzP56+Co13AjNDo7rbmSVZwW8lx2JsBJF/JEo1XEWAka2i2RVB2IJdNhr85otHFC0kiOeYGn3S8WdTY50gukzmP58UTF1ALg2iPHOfIgdQqz6trZZ+qGajZ5c/nVXDRW4oT3nGPtzVh1Zu7DSDlpBtJB+4Wa8g5+ihAWusTWhUx4h0WBMx9vdONpNAgNPi6ftAWduEiJsL66/0nFER/cp04k5Vf/VjIEjUjMdLon6kFsFxi0wOE3F+eXVZe4VJred06Q1cbVkzvFxnURPUyYRcTVLBB3svtl6KnTqRkc+STqmXsp19NDNcg3n5C0P1ocJNzEcLAW6/wFUaXGe9IPtlMqIpAa/yrZKejOxAmTO6ctfXipsxLQ4AyWgm0ZgxaOoCrls5GPCyZjCM0yGrDaoYCRnMX+x1nLkp09oviMxwuBfoqZB8FNzzCnWGiYjFuHIzOeX4QMQ+b5ONzwPMe6jUbcnioNYVqSIVNuvP8/hWw3ubwuQ6/QgQY6z6Ksylxnn/AEjtgWkxEZRbOD43SrDMMEOmDp/fFGdBuTJN5OfU81UcNBkTPS2SmI8eYP5UsFhwbbK2g5ZXHinAbrN7COep6Ksb5x5H5qiUzER/BUwWsOQOFteEeCTtyf8AI8DZo8rnRVe1zOR6KBfI1U6ror8Q2CYEgiLZz/SG7d3ZHz5KCRxTFpMAfPllvqyK2NQnQt2ElmtLL0zMikkoUZov84KMWTpKIYGx+apn5n5qEkkEWjJM3Px90klQQZ+SJOaSSgY5jp7KWJFm9Qkkn7Feqbn/AF/ClRyckkr+hGfumpGxSSQTpONvmoTVXHifkJJKKTXfcKLXmTcpJKoM79o6flDq+ySSkKg0pnOuOiZJUO03U6rja+iSSKjvHiUJzzxKSSIIx54nNMTb5zSSQJ59vdQae95pJIDVB88SmS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ttp://t1.gstatic.com/images?q=tbn:ANd9GcRnEwRwy658AIl7ZmlBTyThoRxSmf2q3lFWEGpKNWdXXxJH9f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4343400" cy="2667000"/>
          </a:xfrm>
          <a:prstGeom prst="rect">
            <a:avLst/>
          </a:prstGeom>
          <a:noFill/>
        </p:spPr>
      </p:pic>
      <p:sp>
        <p:nvSpPr>
          <p:cNvPr id="18442" name="AutoShape 10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AutoShape 14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AutoShape 20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AutoShape 22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2827338"/>
            <a:ext cx="71151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AutoShape 24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AutoShape 26" descr="data:image/jpeg;base64,/9j/4AAQSkZJRgABAQAAAQABAAD/2wCEAAkGBxQTEhUUExQWFhQWGBwbGBgYGRocGxkeGxkcGB0cHB8fHCggHBwlHBgcITEhJSksLi4uHx8zODMsNygtLisBCgoKDg0OGxAQGywkICQ0LCwsLCwsLCwsNCwsLCwsLCwsLCwsLCwsLCwsLCwsLCwsLCwsLCwsLCwsLCwsLCwsLP/AABEIAMwA9wMBIgACEQEDEQH/xAAcAAACAwEBAQEAAAAAAAAAAAAFBgMEBwIBAAj/xABKEAABAgQDBAYECggGAgIDAAABAhEAAwQhBRIxBkFRYRMicYGRsTKhwdEHFCNCUmKC0uHwFiQzcpKTorIVQ1Njc8KD8URUFyU0/8QAGQEAAwEBAQAAAAAAAAAAAAAAAQIDBAAF/8QAKhEAAgICAgEFAAEFAQEBAAAAAAECEQMhEjFBBBMiUWGBcaHB0fAykRT/2gAMAwEAAhEDEQA/ANSkUqZiMylKCmJLKI0O4QIqq+WkkHprb3Ld14sTJxTKcG+Uj+poDzgmYnrlaVuAkJDkv22PY7xmlLwiyRMMQkkelO/iPvj04lT71Th3mAfTU4ABXOe7/Iqs27tMdFVKNZk/ukn3xO5D0gsjE5ALZp57V7omRidKd87+MwHV8VDNMn3/ANlRP57IiE+k0epPMST7TBXL8OpDB8epRqZ5+0YgXjFK/oz/AOI+9oXBWU+Yp/WQw1Mpx/c8TpmyCbmpHEmSfIGObf4dSDMzGqUWyzjzzH3xEcVp9cs3vWYpS00j9ZVT3SVe6IplTSBwkVam39Fbzjrl+HUgkjFqcm6Jn8Z98dLxGlA9BfZmPvgKitpT/l1f8pvbFmWukVomqHbLMC3+HUWjiFMXdCh9o3isMQpkm8tRO65b1mJVT6JnIqAX/wBImI5opSHSajvlH3QGn+HaJP8AFqcpfo1Avo5itNxCSb5VDx98RZ6X6FSTyl/hHom04d0VAPOVbuu/qgWw0c/4pJ4HxPvjlNdJ1UZgvuUY6Eql4z34GUfYIgKZG9FR/LVA2dou01bIa+Y95fzjxeLyvmpV3xxLNMHOWoHbLV7ogXNpyfRnpb6h8oO6O0XPj8mzpV2ubeEW/wDEqdvQPa5gXJnSE3yzljiEEADjfUx2qbKJZKJjfuK90DkzqReNfKJ9GzcTHRxCQD6Ku1z74HdLJGqZxA1ZJ6vbaOwJJS7Tw+4yy/qjk2dSLYnSirRbdp9hiRFfKzMQpuZI/wC0DROlXdM76pym/duvzjpU2QbtOPBpZjthCSa6Sg2Qoni9vOLHx2Qzsp+AMB5dTIJIy1DhtJcWyZDfs6huPRmHV/groIysSkfRNuZiaknSZiwAFX5mA0roXYSqgK3PLI/LwSqqqTKlI6L0iSFngQSC5tdxuhuTrdAoZKmgRISFSwyiWdzoxt6o9jisUTTyyTvB9Rj6Hk66ESBc6YejI5H1qilJJJSAHPSIe7MApw3f5RcI+SLlrH+6B2HjKcx9LOluUJ5KIjOy0momTZs3pcylmyZq0iwAsAQIzTbvZWdRrzCZNVTLUejPSLOUm+VV9WBY72jS8ExcpnTpSi4CgxbeQk7u2LHwg04m4dUD6KM47UEL8g3fDwkTkYlheGdO6QtRVuSZiutZ+Ovthv2f2fouqJ+ZBAGbNMmJtoSxVxa4hNwqflWHSlQ4K9kGcVxRCguSXVLSp5ZUo5k2uH1Id7dkPKLbAmMeIf4HKdukmHghc0v3lQHrhFmIlzZqikLRLJJCekWco3C6rx9hmFqnzUolgqJLARrOzHwYy5RC6lXSKF8g9EH6x+d2C3bHcUugNtg/DNlaCVTyPjIV0s70QZkzMc1wGCtwIg8nYCiH+T/Wv70DPhDxVHxmmlpYqkLClNuzKSw7WS/eIMbG7RiqlkEgTpZZaTvawUO3fwMT80PbOU7DUQ/yf6l/ej39B6If5P8AUv70MvTpa4L8BFaZUk6W84rHA5dCSypAP9B6L/Q8VzPvRTqdjqIP8mOwKWf+0MCyCQkqBJuATc8wIoY1jNLRpCp6lOp8qQHJbWw3cyYtHBGDt7JPK5aQtnY6kd+ib7S/vQQw7YekPWVKVy667/1QT2X2tpaxRRIdKwHKVIYtxe4PjDJkYXsIGXLyXGMaDCFO2xY/QaiP+T/Wv70cnYKhH+UR/wCSYP8AtB+qq9yPGIkLYPdSue6JL00qsf3UBzsLR/6av5kz70RK2Bov9I/zJn3oNrqF8WjgKWssCTD/AP5X5F96xfXsTQpsZauwTZn3o4RsZRE9WQs/+WZ96GifTy5Sc01QAGpJYRRk4nRSxmTOlBJuSgu7/SIcwjhjj+jKUmBpmxuHhQSpCwo6DpZu7nmaJP0GojohXdNm/fg3hlfT1QUqWhCwkgFRSCQq9rh7e2CBp3+YjutEWvopYpK2FpPoL/mzfvxErYSj3oX/ADZv3oa1yPqqTzFxHyVka3HEaR2vJ39BT/QOj/01/wA2b96PV7AUZvkmfzZv3obAgH0W7DHqyBqGPKDQtsRE7MyKWsplykrHWVqtSvmkfOPOC21AHRyr8bAb8x1iXH//AOimI+kfKKe0noyntr5mJZXqimMaps1qWS3CPIhWf1KQd/svH0Fvr+DkVa4tJAAu3/aB1FNJNz85PmPZFmunHIW4D1kxUkJZua0ebwG7kMloCUM/9cnA7lhv4E6+EPiaVMyUqWq6ZiSkjkoNGTVM1Yrp+rJUC43OhEabs/VZpYUTwgR1Mm+jA62nVJnLlqDFCik9xaOMzlzxhp+FSmy1y1jRYSrvZj5Qo5/VGy72TNF+DOSmXMM9dghxewGZNj5wz1e2ypZUQUqDsEgXN7MO+E3ZWapMtlyullTWSpSS7bwHHorF1B4HVQFPWzZb9J0alBJUdN7n6wBbteM8rcrvoav7k+LImz50+eEhALrKSQCkBncG7u3aTzjjAJa1zAuUoomFOZ02Yg5Sex28YYsPQmdh9QSAFKzJPPIAse//ANxRwvA6hKTMo5iVTEpIyFusCcxAJAYvx8RC3YXrRoFFMnpStUwpWBdDhlFO5yLOOyCoS4uG5QBxjGZNPJCZqimYqWEhLOScracHhQ2n26VOQqVJSUBWpfrtq1tBx5RthljGInsym7ok+EvA1rmy6qRNuwQUgl05SpQWkp7SCLXbjCHjVTULVnmqMxSQElRctwBHzT2WJi1hkw5jmUwZ1Dj+eMGKXCptTLWZKHGU59zqL5Uh9SSQeTB4l70nPSLexFRuwj8D+ETQpdWbIUkoRxUXDkcgzf8AqNOWFHUvArZJRFLLlqlmVMlpCZiCGZQ1IOigdXBIvBmN0VSMLdkaZYhdqNpZcqcZSwcu5Xs5wyL0PZGU7aAElSToT3ERm9RmlCUUjT6bFGafI1GUlK058wyM+Z7NC3jW2qZSlypSWCU+lqSSWBG4aGxc72aEaXtPNFL0YLhJsHYBzrzY+tub2Nj6ULX00xlF7cA2884lkzykregPGsbCqKKvrZQTMORCmdU0kmxdwm7E8OqIt4tgEuRJ6Srq5ykukK6OXKSkObEjIos/PugliW0CZYIBcwkY/tSqYhUpV0qDHlw79DEE+ToHIZNkMeTKkqTIp6qeDMUoFMtwxYAFRyh2Dm2pMHZmOVjPLw2d9ubLT6nMI+ztDIVToWlaELIZSs1WgvvBUgdGe6Of8PuoqraOYBpLmVc0Hsfq+uKasfYcxTHcRXUyJaZQkzXKkyhMCxMSEqKgsiw9EBrawWw/bSWVdHUIVTT96Vg5TzH5bnCHs/Q56qY0pTS0Ofi011IJI+VlkrV0hG8A6PbdDTUV2eQ9WlFbSaCplhpkr/kT6SFDeRpvhmgWO0paZgdBHIpIIMSqFmVd4y2bhSpKVTqCrEyWQWSqYETEnWzsFW4t3wMmbQVSuhKpxMzM4Km6pdgC9tz83gKIWzRsblZZ1O1+sryHuirtEM0uWbBgd/OF0YjN+N06JtYmarMXliUpJBKDZ8oHNxwg/tDKPQy/tf3GIZVSKwdhtLGilkahh3R9HgWDRJLW6vnHkCTqjkVMQUkIzch5mKdMSAnmoPHdUt0EasQD4vHNAouytAoED88oCdsboWKSc1ZWve2nYhMGMCxVKE5XDNbsgRTLSMQqHuFKY9hSmJdosCly5eeSSkhVwTuPCOlXKyH2RfCKEzkS5qWcHKfMe2M6lIfMG4ecXU4nMmTAlSiEm2Vy2mrcecRU6RnKTofZGqKcVsVDbsNXzJR6LIJktSh3FLnXhcwN2lkqTX1BWXV0ij3EZh/SRDpsfhoAcXRZiAHBcvbeIofC5hxTNk1CRZaciv3k3Fv3fKJQfJtjz1R5sjiaBSpQ2ZUyeoBPEBMvM/AMW74MYjtJS0Uvqy5fSnRCAH+0rUecJ1Iv4vSBWbrrzBA3jPlzq5MlI7zzgBhFF081RdghClkm/oiw74VJXfgaK5bL1biK581c+cXUPAHgOAGnjHtIQElXJ1Hg+6Bcx3KBcqIbnFjEagJQJSLn5x4nfD8bNKlX8B74P8OTOnLmLAMtNmOhJ3HjGw4RJSU9UBKQWZIA0AHkwhI2CwFfxBMxHpKUS2j9h8YZsExUSXlzQRdwW07RFo8lBuHf+DLk+UthesRk32gbW4tLkgGYpn0DEktwAuYjxfGkrYIcgXfR4W8Qm5mIKgVoUM7m3WYEJa7EHU8SIr70oYrl2TWFSloP1OPy+gM6WekFwwcEkajRwQH1EZDjtcZk1ZS4CrsT7oc9mMXlk1koqSQpIIUUjrKbKolJN7tbgOyA9LsPOU85IJQOshJYKm8mJYJI1JOh3xnyZI5Gm+ykU8dxQphC2VlBIAckA5UgAl3Zrsw5iDWzeIBKUoLgHfxuxPPT1RcxdcyTcKMu+UiWokIsoFIBDOCPA84q4DVy5tTnqHWhKDlBLXBAGjalz4xG3ON0UzYVFbYYl0aqleSQks/Wmq9FI4/hDjgmztNT+jL6WZvmLAJf6r2T3eMT4fNVlBKUSUHRIFzEVZjEpNsxUeAtCXRmX4HBVqHzW7xHSqpKrLY8ixhURiy5issqWVHvPibxN8XrAXMgEfvJ98MpsO/BZqtkqcrVPpyZFQTmTMSSwPApdsp3iB0qWpc9QSRS4iB1gzyakcSnRT8R1hfXQXziS5bdLKUjcFH0fERJiNLLrEBCjlmJvKmp9JCtxHtG+KckBSE7GMKTPeQEijqwc3QktJnHTNLVufw5amAWH4QJ6zKM+XKXLSAkTASlRuD1h6LZRfe8MePY3MUBSVklCpqHImgkKsCQtGjhQHi4IgLgWF1NShUtFMFylr/arSAxDJJC3Ba1wH99UMw/Lo6mVUU6aimpwMzCdKCQbJ8dwGm+D2PF5KX5tb634RFV7P8ARLkTJk5c+YlViqyE2AZKRpZ9SY9xoPIR9q/C8Z8r7Kw6CAT+qBIvZJ9cfRyk/qgIO5Pg9o+hJeBkDZnoltCXPcWiWiS5BDWIBjysl5UfYS/Lf7TEeGqsbu58oWCp7GkJFVUp+NTw7LEzXdoLQVxGpVOppiGJSzFTO2/kHhUxZbVlSs/T17heO5+KfqxR9d+2w15WfSKuD5KiC4t0wWitQlAS1xcne/uiOvTlW/G8VJxBcwSrWVLQr6o9kanoXlevoaNiscWl07tddNzw57dU5qMPKxrKKZg7Gyqv+6onujKNnJ2WaO2NGRtZKlSpgmIUrOMoCWIUSCCCPmnk0QfxkPTkjN8TW6USw9tNfna91oZq2QKWgASBmmEBat+mYDst5wNlU7IQoqDpslO9ybk82DeMF9pdoFIpkCUcq5jgkahIF25lwHhU+TSQ07x0v5EZFX8olWjEOew6wWwWvRTz0rWgLDuXAIUO8aQvJDltIctnNk5lVSqWCAuWeqkg9bUkPx4W3xpnBUCGXezbcHq5c6nQuSAhBFkgABPJhaPqhAPppChzEZhsDth8WHQzXy5mIvmGg01ccI1VKgoBSSClQcHiIlGTkv1AnDi/wpIlyRpLT4CMnogtlkGclImLCEGxyFScnVOl847o1ivkkoWE2JSQDwLWhBlpIQ6gQtScyXJOYgaJ59UgD8mc+TWy3p1bItmNl0pqkzUTUkBSiqUpLk2YgF73Ophg2p2nTToOYX0SgWJPDkIUpdWqRNSpJbOBl5Hc/i3fFf4Q5al/F6guQtJQotYKFxfiQTr9HlHJctM71GPiuSAUurM1JC5mV1lbXVq1jxHVEFdnkSZPWKTMmE2PzUh7DLv74WvjiEKAyjt4e+L9bjGSWMhDq0PDieENJPpeTM5Sl2xxxDHcxAUoJKtA9y8E8AwlJHT1HVkjQG2c+befnlUqpl50K62bOkqUrkY1SmVMniX0h6iEJAAPpFrm3nwgTxcejoJN7C6doSxTTSkpSNLa/ZSzeMVjtFVJ1TLWODFJHriyEtYN2RwtGYc4ywjKT/8ARt5Qiv8Az/sKYXisurlKSU3FpiDuff37jClUTFUdQZZJKCHlniPePZzj7DphlVspWgmHIrmFWH9TGCfwkU/6siaLGWseC7eYHhFIPlH9JeoxqL0RbWSunpDMQgKmywSCzqAIZTd12g7sTI6Kgp0kMcmY9qyVHzhb2PxbMgAm8NxrLRWM/szWVNo13lfv+yBWMLeXLQQX60c4xiDzpCfr+yIMemE5E/NSTfXUjWJTley8EFjLPxUcGHnH0Ry0kUgDubN2OI+gS8DIqYjOaS7apT5RBhDZH5xZrik04cPYRVw5snV4/hBXYX0ZZtXO/W54H+ofIRRoEpKwFl06kA3PKJdpS9XP/wCQ+QgdKU3Yd8ehGuJkepWXcSSnM6Rlf5vCJZSnkAcCR7YHzS9yfGL0gNKB+kSfZ5iBJUg3crJcD/ap7YYJEjPNVLzBKkkhJN+Q3u190L+GFpyO0Qb2kSqVVH6wCg2lx7w0QmrY8ZcegltjRJpKmUwzSpkoEOfnBRz+Lg98BdqZebolovLKSByU7se32QyVMo4hRBKGVUU6itKd60kMpI5sAW4p5wlTq3NKUjv7CLx2NfJNCyf2CLg9hjVdicWM2WEy/TTqka8+2Mtlkkcx64v7OYkqnnoWl2cAtwMa5QU1T/5kmadtpThUnplSMswKAMzJcgOwUpuNoi2S2vElSZUwvLWbPqg8u21u3vaMIxrMghRBY3fgpikt227xFKo2Zop6Vp6MImWuFHMkpOqSXY7jxjCotPZsTqHF7HHMCLFwdPx5xmGO4rPopglKSFaMUk9YEliBo77uXfDFhqq2nGQ/LAeipZAV9oux7YBYnIXNqBOqVIGTRINg1wPPeYZrl4Gw/FlLF6eTOLrMySpY1IGV24aDiQDrBahopK6RVJMnlYULLygMR1kqDKOnruIA47WZkcnDeMWj8HQXLlrkVC5RWgKUhTlIJSCWIIIF97wlP76KZml4uzOcTpiiYUluqopJ3OCz9kX04SwdCjmvZgbD0iRe3IiHSi+DKcT8pOlsbkgKU/a4EA5qUmYoJVaWpScwtmGfJduKQ8VeV1oz4saldgqZRZEZygKlmxUlyEvxBuOVxD1sBMHxdQC0qYsGNwG3g3HZygVVBBROmpK8iW+TLgrypOUFIDsVqt3mAOyuETlTM6QqWADdTgK5EalP53R0ryQaBOKxyVGnURBJmnUhkckP5qPW8Bui0DZ+P4wMVUpDBagG3AE+oOw7YsLqMzBJBfRiN+kRjiji3fXf+gqUsmq7Bq/lKunAH+YDbgC/sg18Jyv/ANermtHm/siPBMKCJxnLWnKEOkuzON7sQw8zwMVvhQqkmjQEKCgqaNC46qVPpwLQmFOrZX1Ul0vCEnZvECmz6GHQYsSOW+MrkqKVDdeGuRVHK8UywrZiTClRUj4xTpHzpvsMEsYmFj2+UJ0usJqqf/kHrtDZitkA66374jONJGnF0wrSzymlJ1Yh21vH0VqGaU0uYBwoDfoQoCPoVyY9HeIWlDsEV6Cb8nm/Ni8T1q+oOaRFfDVOGI6oVDLsLMp2iP61Ps3yhtwsIHiUToIM7QyXqp7DWYfZFb4jOyvlIB5RvUkkjG+ytLo/pG3KJzMBUE7tLRVUlTsfXaLuDUnSTAA/Pf7I6T1bDFbOqpGUpPfBTFKoVEtP+ogdU7yCLp9URbRMnKlwcqWcczpAiROvE18lyG/Czg2Nrp5mZNlaGCu1NXTTUpmSZeWetzNILIvvbTMTezeuBFRIC+tofzrA2qmbhoItjir5Cz+jqQnrWvlBJYbtD3Xjiam7pi5hlSJQf5yh4DcPb4cI4xCb0nXYDda0PbcmqBWrHrZueuoMlSFgFimbZ9A+m9xbwi7VYnkmZ0nKtBZT3SQLX5NZ90L3weKKOnX9XKO1/O8FcQpVKWpEtnlJD/SJIzKt87VmPKMufLxy/n+TZgjePf8AQkxHE5qrpmBKTxLjuIL+qBcuYS6pi8wG82T3Df2xBRIzMZcqWt/nOco+yT6oJ4VgK6pRKieiSbnQKI4fVG4d8K5/ZVy4K0D6aRMrJgSgNLBBJP51htTjtLQjIuctaxYolupv3vmg9sD8ex+RQyzJkZVT2Zhoh9SoiwLaB30jMH7Y6GL3Nvoy5MrvRpNbtoqsqZcmnK5UkOVHRUwsWFrhLtbfd7WgVJ+SYSwStKSVMCWKSWLdjwA2Xm5ahBJYA698NqcbXImGo6JKkLdJTdJbcc1724cofJCofBbR2KdPfkuBNUtGaXnloyhS1TRlZgXyp1v2Dsi7iWHrmSjnmCWVgZrgJ0skvw4PcvxgVi21ZXJK8vRpJZAzZipWoOgACdTrcJGioE7M4RLqZas+ay7gH0iQGPI6332jLGGWcbb40WnKEXvYSmbNypSSZ1UoAaBJAfsF4+w/Z5EuWmfUKWozGMmWFKCkhzdXGzMPfDFguxNJLOfKpRG5ajlHdYEdrwPrs9XVdGk2zFIPBIN27hBcpRTTbdhgoS8BTAKU1U4kzFBISoqKd+cZWB7SvxMKG1lKqnnfFpc1UyXLDgLvkKwCoDW1gb+uNKnY5R0Uvo0rRmAskXKiA1yHjJaxSpilTipK8yiVFJdidx3jlDwhxRnzZOT0Dag9bvgjT4iyWeKlReIBL4+EVpSWzOXKFf6zIP8AupPrjRsZSOjTcG5fkwf2xmdCr5eS7/tE+caRiCimUQfSUSW+yB5iJZ/Bow9FimvRhPBv7o+j2iWPiqRdyBzZjH0QaK2cVpZCRqyR5xxh9go746qVnowwt1XiGnWMiwL6W7xBj2Fia56aaUgKHSK114Q2YFVhQCVAO97QGwykm5psxKHAmKuYK0NVLmK6/VVvY+cVk2ZJIWttaJKFkoFze3jFfDimTTdJrMWWQN/F+yGjGsNlM6prk7reMLU9MpO8nmTHOVqhoukLdUCoklTqPGKue8MUjB5lUopp5ZVxU4AHao2EBMXwubTTDKnIKFjcdCDoQRZQ5jnGvFK0Tej6XPLe2Kq20DxaplskuzE6RWSm/aYqqSO2zgqvE8xdkjgPXFiTJVNWJUpOZS2AHmTwHEmIamSEzFJBzBJKUn6TFn7I6MrYWqHDDK+VRUiFEdJNJUUp+aVWJKj9FNgecW9glzZqp89SgVEqUp9CSA/Zu7GhVrpalU8o6pQpSVHmpjbl1T3mGXBJyKenXKSoqnTQl0gWS7W5ltYh6yCV/br+xX08pNr6VlqqwOTNniZJJlouqeQSEgC5LvZ728oVsf2hVOmZZalS5COrKSkkBh848SdfVGnJ2cM6hXToOVSkWPFQ6wfkSGPbGV43s1U0t6mQtCXYLDFF/rBx4tE/Tq1cv4Bklb0cYNg6qmZ0cr0tS7MBxJewhrpfgsmrB/WpIWzpSEqUD2qe3ckxX2JwrP0aUFTzj12LWfQ8khye08orT8fnUVbUISwEuYtCQAB1Qo5Xt1nDG8Vk8nKorR0Yw47ewhJ+DatlzEqyylpGvRrvzspKYlxbDpgl9AoFOYjvAOoOhewcWg1s38IJqSqWuWCvKSkC2bKHUBcsrK7G12iXHq0qp1oUc5BUy2AJsGJAtmKVkEjeOyJ+5K+tlFBOJmWI1gmLAR+zl9RA3MNT3n1AcIL7CYomXM6NR/aqDH62g8XbwhaSpu4j2j2iPZc4ouLFJtxBezcGjRxXGjO3uzUMU2nYz5csuJYCLC5WXzPyFh2vFTEaWZTYWJqCUzqiYErVopKCFEgE6ejcwi4NWzUzsyAVzFq9G5KyS+m8vB/anGJsxMnD8wJlkCarcqapXo/uoKsvMvyiPspSTKe4+PEBfHRZCE5vEv2Df2m55aRZlrWlJeWAneyMuji5DcTrB+dhaJMlpYGYAFR+cq4u+4GLMo3U7pWop0ZwQ4NnYuGfi0Sn6nekVj6b7YqCoSotcHtf1x3PUB7o4qqZAnrKTZ7JFgDv7ncgbrRTqZhiqp9GVqmWaOY9RJ4dKn+4RpeMyzkcs2ZgX0sD5kiMuw39tJ/5Uf3CNJxpbps7ZhY6egG8vXEfULo0Yei9hFWegyke4h4+iHA1HoCAnMSbfiY9jPsoT1CD0RbgPIwMppjJ/PFMXayYRKPdFBA+SBO9X58oK7GYzbOoBknmpXnALaaXKlusuFacoYtmk/IAczE9bhSJgIUkKB4xZq1oztbMirsUBJZJPCA4nmaoIZlEsO/jGznZOSzZRytpCxi+wq5ahOkFJKS+XR+ww0FXaA4r7LWHYgKSWlICcqWcNu4vxgrtTg8nEqPOi0yWCqWvgWcpPFJbuZ90Z5W1U0IVKUlQGjKFx+eMHdhsQWUTJSswQpJdwddLd0MvjsrKCktGbJQW0trcRLLkKWsBwCbAkgAQeqcEWlgxDW/9ceyO6HBFTLJAJ3mzD2w3vLsV4fBJTJlUdOvrgzpgIdL2tZIPB7k7z2PCrM1tD5L+DieQP2Yf67eYizS/BdPzdaZLQk6m6j4fjDY5NW+2wTimkrpIT8Hmyljo55UEDTKWvxuGtfxMMez1ZJE6TLlSsyzMYkn5rkOG+rfTcd0ONP8ABxRpHX6Rat5zFI8B74M4PgVPTn5GUlJ0zaq/iN4TL83chU1FUgxRICRwEUa/G5ZSodH0qCCCCRlUODEFxFfaqpV8XKEFlLKU9xUMz8srvAGlrkstJUkKQly2jNZuUZs2WUKUR4QtWwjsPMw+WZnxdCpK36yZhJygmwQSSAh9wbyjF9rcQFRWVE9I6kyYSnsDJB7wkHvhzTNIqUTGZKiZai1iCGY8woA90IuJYYqXUKk2PW6uW4KTdJHd5GNPp8vJ/ITLDj0EtibTwoqKcrkNqS1hpYHeeDw54gvMl+VlagOGc7ibdkAcKwObKRm6LMneWuBvi90qejOYFQDAJ0fgC2tzBlL5WI50qEitSAtQBcP4/kQc2l2eyyZNVKBMualOcAHqrKXf91V+w9tj6tjFVCc6lpQs/NAASOAisKutpAmQsqQlA6hDMoDmzEcu6H9z4/0BH5Mbfgr2VEiSKman5aZ6Li6EHyKtTyYcYO1ewtBOmmauR1yrMWXMSCXdyEqAueUDNm9tApSJE9s6iEoUi7k6BSdU9sOyLRNT5bKNVpmPVKOhVNCpTTUrbUEalI03AdXsaPsAoFTirKR0qwtLqHoqKSEaaAGDm3UsGpJluVqAChbK9tTuZor7IT+jSASOlKmIb0QVKGZ+493dElicpKP/AFGmWRKHIysTybl3Ny8dKW9oedudkFrWuro5WaSq65aB1kFrqSkekks5a4L2hCSuNjjRgRYw79tKH+7LH9YEafjagABuB/6sPKMsoi06T/yy/wC9MapjodKjzT5Rm9R4NGLyT4BUBNOsnQKHrMfRTwwE060gE3HnH0Y234LKi9XD5K28p9sUgOon9+LVWfk0t9WKKJhKQ2nSW9cOuzmOOzh+RHafOCRaFnZmsIlsdMyvODxqBxisZok0SnkY5JI3AxD8YHGPEVI4w3KwEVWlJF5ebtS/rECptXKl6SlJfghXug6Z7RDMqjyheN+Tk0vAm4jXCaMqZC+3K5PqgSaGov0cqaO4t640QVo+lEaq/n64HGK8lOb8ITqDAq5agpZKB2h/OHylWpKUhSnYNxJ74oTK8Afj+EcS8UTvUOwQPchDo5qU+wwqfFSqrcoJ0EeYcTPVlRoPSO4dvEwLx3C58lQmLnBcnMBZGXoySySpJKgtOYgFTgjXs75ZFcRaUXTLND8tK6ZyEF8rghyneH3Pv3xRr9mZQlfGZ6VhSUoAShV2SsqdRPpuCAQeHGLtDV9LIVToIBQCU8s1wPsqKk9jRFWYmZ9FLRqpayhXRl7pIchx2G4sDD8FGN/n9x4O3x/f7CfiNShBKgopkKUpTrDXBct3loC7NTxOqZa2GbrW3B1ZgkdgMNwpkHogooeS5CQtKSr0gkrzkZVMX4EgEHdABNKmlxJIBOWZ8pdSVNnUpwCkZSHSdOzdHY4pX9neqba/DQF4fMWk9coDWCWt6rwhYnVqpppTPZRdwQBfgSNxjV5h6lg5awjGNu1g1BzKCiNeD7gOwRStmOKT0FaTaKWVZlnNwsSkdid55mHOkmyaiVlIBBHolOUjmBqO0RiEirKFApO9x+Eabs/tlLUlKJ4AO5R0fkd3sjpRaBVdFrZTZsIxAhZOSWOllH6RzAAHjle/cd8aLX1YQlSt6QS3YHaAapPSpBlqCVi6Fah+bapOh5QkVG1U+fNVJWgSujJTMYuMySQQDv015Ryg5Ko+SsJJ7l4KOM1NyrMSdO0qNyeLx1hEwpmk6qWVJPZ6P5MUVEL6QE3CmT3AEesxbBCVFXBWUd3pHzjbGNuyUmaxhVYlATLQly3hzP54Rl/wtbK9HMNXIQOiX+2CfmLf0m3BTh23vxgtsXjT1CypR6ylAXtYAAdwhmxlQmomyZnVQpJQVpuwUGGZO8XdxBnB9oCZ+f6VXykvktH9wjWcZJMviXTGZYlhUymqRJmNmStDEaKBIIUnkR7eEaZjosGO9OnjGH1C6NGLoj2dmgImZtLecex5gacoIJ9Ld+e6PozIqdzw8tJewAfyiNMtkpCfpx1Vy8qBd3AHlEXTZUAjcoeu3tgIZkGCYqEGYgkdWYoa8+EG04qN9+wiEmp2dqWXUIyLStROVJOYdxDeuKKJ80WMuaCN2Vfu0jpYflaZylBqh/VjaTYEW1BaIV4qw9E90KdLWZ1JQtJzEt1gU+y0ElBMmYZawpKhu5bok04jpLwFztHYA5vXENTjiTfMR+eMEcLlpU10nv8AU0HEUEs+lKlntgxlFhk/wSDjaOK/CIJuOA2GbsdvbGgpwiR/9aT4D3QRp6VKfRlS09iRBcG3r/P+hOdGXS5tTNtLkzO3KW8Tb1wWwzZCqX1p6hLl6ly5A7Bb1xpCArdaO6mlK5S0knrIULcw0Xx4EJLM10D8DnyPi6RTMAvMEE3zFLhz25fCFbaPGwuQXVZaFZkv+zUkXbfwI7LQOwyoXJoJF+shZIHbMmC/hC/t5iHSz0Ikh1zsoIDXUWDdpLDxj04xUEYXKU2VaXGD0k0JJ6WakS5YGmeYtDud3vjRZmzxpacISVEJvMMs5DMLdZS1uSlFmyi7Ab7wDwTA6WhyGflXVJOdSnORJOgTuOVjdnJ4Wi5i23soJUEXUd62buS7xhl8fibofJ8wBXV8qUDMSAMgPoJypSFW0PWmKOgUveXHEJkvECqoE5WpUD3BmHgI42hrVzJinPVPWYaObueOvdA2WvQ8DFMeJrb7J5cqnqPR+kJTLpuqblOo4coR9q/g9E2WhUgj4wP2hUshKg3YWU++1nfdFHZHa5fRinIzX6nFTsye8tDt0XxelVqpQGdRTcqU4UWHAHdwELKfFkYxfbMgrNjp8sJ6RUpOc5UjMSSXZnSkpBfm0M+A7J0vRZptQpISWmI6pIINxx3cIYdjsSM+Y0w5ilRyulIIs+oGbWzvffFjEcGlTVEzJaC5PXQ6Fd5TY94h88uFI6K5Feh2qlGamnkJyy2vMVchKdT3kgd8CtsbaBPRZj1gpKmUQ9x6SXc2NrvFpOzApp0uqlzlLRLsUKALJVYqJSzhL5tN26DkihozNXOURNKtEKCS32dCX3t7XMMsUuxlil3RllHiaQVBXpA5+8Jyse0gRLhS0TS81aglBSLDM5U5JNww6tzDxiclBCzNmnoi7S106OoDvSodV9esCndC5gWRazNljLKT1JaQGO7OpQfiGHfCyztL4lo4fkrOdopCaWdKMhXVmpC0hiAFJsWc79W98N+E42mYjp3B+TOdPHKxIPc/jBmZhcmqpzJnMQdGPWSrcpJ3GMpl1Zo6moplKzXXLKm4uMzDe12i3ps3KKUiGWFN0HttMNE+XKnIv0SgETNy5ecHKo7lJc2PPiIs1ywUEu+hHePwgrg2FJRTFiXyklQUShY4jdwsQ8CsVlhKUpF3Qn1PEvV8bVD4bp2fUExJS53N64+jnCZYUVA6MPFzePIx7LFisHUEVZy3QzfOA8A8TVibb93nAqbjCJaxbOEnMQFMTuYncIERmCsN2jXTzpr9ZAUrqnjm3cIY6jbXKZS0JBkrSywxzy1A7+I9kQfpjIVb4jL53HtSXtvjobYyGD0kvLuug+rL2xVxj9EOL+zqZtpLUtBCSwurrXUGIZn4sxhZ2kxrpqhSw4BlpSwLNd1A2ENJ2skAOKOXbe6B7IjO21Pf9TT4o+7DRjFAcX9nNLt2QnrSkX0ALW4nnEg28Q4KkHuIjyRtzIPpUYA5Zfux2rbmQ7CjcfvD7sB44PwMrXkIUm39KNSoHu+9FhXwl0wff5+cCjtZJNhQk/a9yY6/SGTvo2+1AUIrSv8A7+Dmm/JLVfCtKA6gftgDW/ChUzSESyE5iEhmcuW9sFVbWyB/8P8Aqb1x7L23kDSkQG06582h1GHm/wD6LUvsNbQbPVK5MqXKAPWdaioBsoYdxUVnvirSSaXDkmdPVLmVTHKpgSk8EPozlzZ3PCIf/wAgyjc06yOHTK9to8m7cU7t8VPJ1mNDz/hNYf0Scb2gS7oupRsFFwOwbwOZ98CaOQk3Kg5cqJ3XjSkbZyR/8W3Bz5v7I9/TaS/VpmtqSWfxhPeV20N7XxpMyWqnBancNoGI0EcJTYuR4xridtpQbNTB33KPviM7dyzpSpF/pq/COeW/AVjrVlL4LsBypNVMYA2kv/Uv2Dv5RosydL4j898J8vb5FguQfsrWB/cY6HwiSd8hf8avfGeSbldlEqVDFJoJKV50hAWd6fa2sUsaxDKpEkKVLVOshaQCXccSG1G/fA9O3shn6Bb/APIr3xBN27lE3p9OMxRh4NRdvYso2qQy0eGTJSEiYvpsxOYr1SnLYBiSS5DuT3Qt45susHNTG3zpS1Fvsku3Ye5o4O3qN0kvzmKI84+TtwjfJvxzq8ngTqbsaFw6Yn45Kqkgy1yyhJIa2t+Ker6oHUhUlKS5ScxFjGhL23lnWQ45LV745nbVSyOrTB+c1vbHJ8VQyk+XJh7ZJSQh/nEC51MKuPbHGZXqqOkAlzJoUoCykgAOz2e2/jBKTtbYgSRf/eLDs60dr2peypSf5x+/Cwlwejsi5jCJEpFMpMhsoBKg4Kr79bwlYvVpzJS3zbXtqYITMdJPURKSPrTST4hUAMYrMys2VCcu5CswLlyzkkw2TIsjFhHii7hU1lKI4Xj6I8JmJ14i8fRFDl/GKgS5QD3IDnVu7uhHCkAkliQdb35m0RYlicwTFJzOH39sUkVihYAeEWjChHKy9MqkHQh+wxGmYg2zJF94J9kVlVpb0U+ERitP0UfwiGoWwqpKBYLT/Cr3RXS28gdgPuirMxZfBH8AiA4grgnwgpHNl3pAN/qj1NUgbyfs/jA8VJPDwiKZOb5o9fvg0dYXTVjiT9mOhWI5+ECkVH1U+H4xMqqP0U+EDidZbXVgcT3fjEZqhziuar6qfD8YjVOf5qfCConWWUVl98WBiYtYwLRM3sPCOhMa7DwjnGzrCn+IjgY6/wAQtvPc8C/jT/NT6/fHcudyHr98DidYS/xO9gWiRNZmGhgYuoawSnw/GOUTM5YgDsgcWGwtLrzwEcKrh9F+6Becu26PETiXgcDrChrxoENHyZ/1QYDCoLiw9fvi4if9Uev3x3FhsKSp76pEToqRplT5wHTUF9B6/fEyZ1tBA4nWEhUA2ygc2MfLmcWHj74GoXeOzOLsG8OUDiw2FJKRq4HjEqkA6KAPFrRRkLJID+oe6OjULDMo+r3QODOsIyKYZQ8xIP7pjxWHuD8ok88piCZVLyp659XDsi3TrWACJiw/P8IHBhtHtJLCARmzDc0eRxUBQ+erxHuj6O9mTO5J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60" name="Picture 28" descr="http://www.visual-arts-cork.com/images-modern/wood-got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810000" cy="2971800"/>
          </a:xfrm>
          <a:prstGeom prst="rect">
            <a:avLst/>
          </a:prstGeom>
          <a:noFill/>
        </p:spPr>
      </p:pic>
      <p:pic>
        <p:nvPicPr>
          <p:cNvPr id="18464" name="Picture 32" descr="http://image.slidesharecdn.com/socialdarwinism-130424130003-phpapp02/95/social-darwinism-1-638.jpg?cb=1366826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3856769" cy="2895600"/>
          </a:xfrm>
          <a:prstGeom prst="rect">
            <a:avLst/>
          </a:prstGeom>
          <a:noFill/>
        </p:spPr>
      </p:pic>
      <p:pic>
        <p:nvPicPr>
          <p:cNvPr id="18462" name="Picture 30" descr="http://t3.gstatic.com/images?q=tbn:ANd9GcQZ9ZLiyYXnQhXg96B11oOBfjxwqzgm444iW-s54g2_B5BqN6Ap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95600"/>
            <a:ext cx="4038600" cy="3013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Writers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Realism:</a:t>
            </a:r>
            <a:r>
              <a:rPr lang="en-US" dirty="0" smtClean="0"/>
              <a:t>  Writers like Whitman, Dickinson, Lincoln, slave narratives show the time before and during the Civil War and the ordinary lives of Americans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Regionalism</a:t>
            </a:r>
            <a:r>
              <a:rPr lang="en-US" dirty="0" smtClean="0"/>
              <a:t>: To show the true South Mark Twain writes </a:t>
            </a:r>
            <a:r>
              <a:rPr lang="en-US" i="1" dirty="0" smtClean="0"/>
              <a:t>Huckleberry Finn </a:t>
            </a:r>
            <a:r>
              <a:rPr lang="en-US" dirty="0" smtClean="0"/>
              <a:t>celebrated as the first truly American Novel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Naturalism</a:t>
            </a:r>
            <a:r>
              <a:rPr lang="en-US" dirty="0" smtClean="0"/>
              <a:t>: To show the harsh realities and struggles in Chopin ana</a:t>
            </a:r>
            <a:r>
              <a:rPr lang="en-US" dirty="0" smtClean="0"/>
              <a:t>lyzed female points of view during this time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6" name="AutoShape 2" descr="data:image/jpeg;base64,/9j/4AAQSkZJRgABAQAAAQABAAD/2wCEAAkGBxQTEhUUExQVFhQXGB4XGBgXFxwfGhwaHBcaFxwYHBwYHSggGholHBwYITEhJSkrLi4uGB8zODMsNygtLisBCgoKCgUMDgUFDisZExkrKysrKysrKysrKysrKysrKysrKysrKysrKysrKysrKysrKysrKysrKysrKysrKysrK//AABEIAQgAvwMBIgACEQEDEQH/xAAcAAACAwEBAQEAAAAAAAAAAAAEBQIDBgEABwj/xABBEAABAwIEAwUGBAQEBQUAAAABAAIRAyEEBRIxQVFhBhMicYGRobHB0fAUMkLhByNy8VJiorIWQ1OSoxUzgoOT/8QAFAEBAAAAAAAAAAAAAAAAAAAAAP/EABQRAQAAAAAAAAAAAAAAAAAAAAD/2gAMAwEAAhEDEQA/ADXPVDyuveh6hQXh1lAuQ/eLneFASD1XHvQ3ewVxzuKC01FF9RVar+qhUKAttRTZUQrTyXgUBzawUtaA1lWh6AptQKJqKoP9irqPQEOqLorHmhQ9d71AdTrc1Y2qgGuU9aA5r+S86qghUXXOQFter6bkDTciabtkBrSiaDkDTciKRhAkqjqhaiIfCoeLboKL9FAuVjrKqp6IOgr081xoUdSCRcoE3USVw7oCG7Lsqum9SlBIOUy5UNeul6C41FGo9Vd5e6g96C9lRS1whWOVpfZARSKs1IVlTZWB6C4OU3PsqA9RLkBlN6IbUlL2FE0nID6SKpFA0kVTQJiqnHgrHlUOHogjUCqaFZUKpDkEyVUXKVR9lWglqUXFQG6883QTarQqqfFF4TCuedLAXGJsOHXogHIUKnRa/A9kDE1uUho9tz7l3F9lGfo9P3k2QY0LhTbM8jdTktOpo34HzAO4SR5QXNMLoVTTZT8kFrCpscqmlSagukKOrquAKEygKpORTCgKSKpoGFM2RNIpfRcjqaBW9ypcQraiGeUEXqppUnLxMcEFZKhKsddVQgmGrhIUWOXg66DRdl8kOILp8LYgOgn15WX0HJ8jp0Gw0SeLoufVBfw/pl2H1OiBYW5DfrvHotVTYCJPFAIcODztyS6tlvEGDuD97p454CEr1QECX8GCCKn5heY4LBdqch7lwcy7XcORX0fGVRII4fA2KTYqk2pLXS5vy8+SD5fKsatB2h7PaJdTFpki9vK9xss4DCC0BdB4qsFdJQd71da9VrjTdAZRN7o0BL6L0cwyAgtpSmWHHNLGphhnWQLXlCVQpOJlcJQVOKi4rtQ/ZVcoOgrhC4CugIKw1E4VgdUY2LOcAfIuEqmFfl9LVUa24kwIMEdZQfZMlwgoYdrJFhcjmjzU8IiNkEG/ywwSTHH4lA59jalFrdL2sYBDnOaXSZgABpkk8vogNq1T5+z6oDGYmm0Eve1vMk8eQk+6CsxgMxrPrGnUbUh5gOLQ0A3tDSfK6AzfC1Ri9MCBAaXAmxF9ImJ4IH9PNqdVzmNnzIInrcD4JNQxdSjULSC5gn2dOnooYTLKweHy0EHYAiR1bt6iPJPKeGZWD6brRBB5TI+XuCACtmzH6Tctda4ETf6Qsdj6Qa9zep+5WizDK+50hrpGskxYAmTcHqkmas8cg7gfQ+soAWhecFJoUHhByFGLrt4XCUBFFH4dLaLkdh3cEBXFH4YwECCiMM5AoXNa6TwhVEoJVlXC85/JQa66CTYFlNgVJKmEEKm/RNey7wMQ0nhcW4wflKVVCtB2IyQ4mq9xdoZSEuMSZdIAHsP2UG/7L5l3wc+4kwPIW+/NM8Tpm8W2nr9lJ8gymlhGOLKrq3MAgACOAB3jql+Z4xwrd2XTs9hAOxm3VA2weDpiu2YL/FpEQANy7qUF2kr0mtkvpgj/AB/qPBo6lW4HLu9JrVwdP5WtPLi4+sAeqyuJ/D063fF2tzXEBpMhoG89ep5ICaudtNOWeHmIiOhHBEdlC54dUPExPlNj7VTUo4fGN10NIqEEtdcBxBIIIG/G/ROsmwLqVM0zA8Uj2QfvyQKM8oFvAAOtA2ncfNY3HVOHL7svp2PyzvBEkH5+tl8x7S4ZzKhBG1rH1QCMK5CopVNlI1UFjgq3DqouqKdF07oLKJvumGHbdL5uj6D0B4YiKLUMxyLpIENRyoLuqlVN/JVh3FBwvjmoB8rlQ3N1Xqi6C3vbqxtabQgNa616Ao1LL6b/AA9y8fgXuP8Azah4mYaNO4gzM7L5jgsO+s4tY0uIBdAAkwNhNpJgCTuQvseX0xhsFQpH84YNQF4c7xOEje5KD5vgswdl+PxNGtWLaVdphznSGOmWkmLEguBPknWHxGuvgKofraWFpLXWIsJtuNj6L2a5XRxLy57bcZuSev0QnZTIWU3ks/S+xJsOPAoN3nrHuYQDpaQRbeOSy9bKqchug6XWLnudG0xAkHmNvVafMa1iTuIMBZ7H5iBpBNw7xcgeA93xQE5dlbWFpaYiYgW22WoAaRtusHhM7Ak8DMCOBPulaDJ8w7yYPgaNRceA6nzn2IGebVxSp6ibfCdp6L5P2izLviY2DjBsbbjbYp5287UMIdRa86nNaIHC5MzziLFYhhcBLXGd/cg80qQ6qygwP3EHiRb9lZVy58S2/Tj7OKCgrzT9/wBlRr4Kxr7oLu8ujqFRLhuiqG6BxSqcYRtE2SygeSY0NkCF7roZzpVryOKoqOEIKqxVZK666qeg6RKtw2HL3Na3dxgD74IeOieuwH4ZjS8/zag/KP0t6/5jsUDF9duDphjPFUJkkbudwPRo4eq0+Vdpm4qjsO9b4Xs5HmOh+q+cY94Ywvkl5tJNh5dYWRxONIu1xHUOIIPORxQfQO23amrTDhQu1rmio9okN1GA3zMbbo/sZnLNIHeF7y4vkgC2gXjgBHXcr5XmvaLE12Np169Sqxhloe6QDETzJi0lMezDyx3evdpaBYdOvOeA4+iD7LnOaOpjWWkjTJPny4j6LGYnMDWcQYgSek2nzP8AZC4z+JVOoHU34YiW6A5jwbxpBIcBseRX0Xst2Q7wCtVa5jD4mseAKnmbnT8fJBj8Fg6jqepjHOk21b8pjhN0w/iDmjsFgaOFpvaMVXcH1Q2CWsALrg3gnS2TEw6FoO3najDZZh3NpaDiCIpUheC6QHvA2aL24mAvigw1Q1O8ruL61Qy55MuJKC1mp7jUddzruPOUbQ4H+r5BcpNAbE3m3l+yIwzJcAOA+KA3A0ovzTNlUBKszxHc0jp359Uqy17nQXGTv7UGmxuCbUbIgVOB59D9UhiDBF9j85TijX07qvFOZWlwEPECRx4CR5xfl5IFwujqLdkJSBB49UxYEBFIo6keCDp2siaKBLVYhHBX1HIaoUESqweW6rcUw7MYTvK7dWzPGfTYe2PQFA7yTISx7alctGnxBnXgXeW8JbnmLNasS38osD5cUxzXNw4OLTPAHn68lkhiJeSDa5J4QLlB3O3ugAi/IfFZXFu6Jtm+Zl8BoAE+p4XJSHGug/BAO98phSc5wibDkhKNCSAnmAwUboG/8PMmFbMsKw6YDjVIOx7tpeBHGXBvpK/R2LDTRNTEOhjW6njZoLR4upAM2JK/M2V459HFNrU41UYc3lNyQehAg9Cvq38TO1GqizD05b3jW1ao4iQHCmfifRBhMc9uLxz8RoDaTYe1treFoYPO0+irc3U+eIRWX0tNCeLzPo3wj4H2qNGiZk7lBxmHLrCBF5IB8/lZX5dQDKQduXCSTxJ4+XTkF7EiYpNN3eJ5H6aYt7SZA9T+lSxb5HIcAPggR9o8TqpxP6gPfKllZhoP3yS/PneHbiPiraZPhDeVkDWSLuP9lbltOdROx49OXslU06ZgNJmeaJwWMDHQRbrwQH/+mvfU/lixGokkADnJdYXE+qi1hBIPCxiN+hFivZ1mL20BUw5gCpD2lgIcCCNiNpHDmltLtQXH+ZhmuMXLHuaT6QQgct4JhhGTdZ+pno1sNOkGtEFwqu1A/wCUFoEGJWvw+NoVYNBj6fhlzXbT03QY2uLwhX2Pmia6CqlBCrumWR0ZpvjcmN+Q/dKar+qYZRidI8pPvCCrNS2m3ugbgS7zWffjPCWt8yeAHL5+xWY6vqe51zz68Euc/aRAF0FlV40k8PuyVU6et6IqVdXC3AIjJaUuJ3goGFPBwyYmL/VMmU4BPRWMvAhVYk92x7Sfy7eW490+xAHk1Evc8zALjc7AAQT5WTbG4h1Q6jJLiGtB3izW/AJBk+O7tjy8FzSwOjjJeLTwBJHvT7KTUqVW1HlgawFwa0WnZok3MST6IH+JYGhrBs0Bo8gIQOIrhgH6nuMMaDcn5AcTw80JmeOdOlg1VDsODRwc48B04+9cyvBlkveS+o7dx5chyHRAyw+H0NcXHU993HrEQOTRsPqSgMY7cnaeaPx9Yx8EnrVrQgTZ28QBxJHuRuBZJCXZuCS2d5TjLWW1FA2wrDJOmQOavo5frMwY+95XcNXMAB0JxgKeqZJIQTo4NmlweCWGA4AkGJBsRseqlmTMBh6YcamIBvDAWuP/AJGX9qMrU/CWji029LLLdqCW03OO7gIPIHh7ZQLC7vNTqfeaCSQIEzcAuDbexajs9ScBqI8JaA0xvzPtWXy1wFNolwAFyx8E7RPT3rXZLQs4coEzyBQZ+rhah2Y8+TSfgFA5LiHbUKv/AObvovuWKxYpmHnSeE8fLmhX5o3/ADHyY8/BqD4p/wAK4w7Yep6gD4r2LyDE0KRfVpFjPyzLdzwMHovsFTHD9NOqf/rI/wB0JNnNd9RjmdzVLSIILWwf9aD4hmNctGkCPv79qS1HOceK2uadiMUC5/d6mkyJeJjeIFkgxOWYhn/IcOog/AoFLm6RJ3TXs7R+N/RK+7JddrpHCDutBlFHu6Op25k/sg0NLBw3VIngevlxWPz6uddRocXeGCebiRAAGwAERyHFaWvjO6wzSdzLvbt7h71l8rrM7wCrMuuTuA51hPkPigGpf+2QQSI0yOrgfaCJhaDDZp+HwoNn1qhIpgXECweR5k2PFG5dlZpVQ/S1wa4Oh12kC4Bj0PSyWYvBufjA8gAGowQ2wA1NMe2Tzug0eEwWlu5PFzju53EnrKtF2gqGYVoAP6QbgblVtxYItMboOYyrNuiWxJM2ARL64DiFScPrklwABuBvtMdECnNnAiQbC8+Sd5NXpuMVAbi11mMzeaj9LfyiyIo1iYcD5IPoeFbRaRB9t/inWCY2JBCw2U44vjVQqAD81UEBnmZEE9ButFhMypUx4KmvkIMygespv1gkbFZftvTPcU3Hg8sPskfArSZfmes6XWPBLe12G14Z/wDlqNd/r0H3OQZyhRae7ZD5t+WNPrO2y2WWFuiWu1AuJsIiwtfeOazWEqEESDABcXWiALRHp71octPgbqJ4k+plB9Lx+bUWxrcWnkWOJ9NIM+iBOeUv0sxLv6cNWj2uaAnuOe0U3vMQ1pdPQCV85xv8QWN/Lf8Asg0dXODwwuJPmKbf99QH3ITFYyqbtw7R/XWaP9rXLC5h/Ek/pAKR4jtviX2aHR5H5oNpmeZ4r/o4do61Hu+DWrI5xiMU4kF+HaInw0yY6S9xSTE51in7gjz/AGSfGYytxPD4oLa9FzD4napvMDj5WCMxFMltOmN3EDbnaUpy/EF0ajxhOKOLB11TYMaWt/qNp9Gz7UC3tVjg52kfkbAA6CwHrCoyjLHODi5pk3uErxGK1VJiQDIHPqn2G7RvDdLAQerZn6IHOKoRRpOpVi6o4kPpyPDEtm5BAs2531W2KAwTSa1PX+YOE+jvpCXDPahjUwEo3La+uq06S2CPsez3oGeYOOl3t96X4SsSYRVV8yOBCVUKkOE+SBoypJn76KJqEEumxEO6t5n+nfy1DiqnVDChjMVDZ9UE6+DDSGA3cY+pVlOn+Gv3Ak3Dj4p8pt7EsyMvfV1Bj3hoIhrSfIW2MWX0LLvHQGulovGhw36iUGSdWdiHDTUJd/03GPRs29LKynTfTMOaWkcDYrRv7L0n3BLTyNx7d0wwVFtJsPqtqNFg03IPmUC/KqhqEOG43WozVmqhV8p8jYoE42k1roc0HlxPoqmZn31J9JoGo0zOr8s2F4QLMLh2t1mmAHWBJEgn8xEOtG9k7oTx34+fG3C6BoUGtcymHAES4hoJBHEgmYEzcn4pjS+KAbFZg1zHU9bwxwhzQ4gEeQKQuy7CD9J53M/GVnMRi3uO59FzvtpKDQM/DxLRYc0DXzKjfTFuSQZxi7BjTY7wk9SpaAg0mLz1gFgPRIcwzHWgnFcQX4GrE8olXZhi9NFlJu7vG/8A+WzfYAUNTIiI4Ieo4uMniUEsI3xbhsXk8E7GMbTFnuqneBAYJtfi4+5DYEOpgFsHjBCKq5k0eJ9CmHGxMb8duHBBF1elUM6odyd5cCjMpYBVB4EO2MiYslz8TQqEl9K530kj9lZgalFtRhb3rbxcyLgt+aBxTqNmAltdkEwOKk90PIaJPEcuvIK/Ht2POxQcNSPJH5d2edWcHVSGUuIcSHO2iALgdbfNF5Blepneu32YOUbuI4ngPIq3GYIwXaiTxKDQtoNa0NYBTDRDS2zfYNkBmOPA8JOp3S9/NIxVqNEa3X+9kXhnDaw47boCqeJquFz4eQ3UxQ1DwxPwUGz+m8qWNqFrYNnndAO9u0i+ye4DA6WG5GxPW/5Z6mFnsM8zN5labMMQKbW05uBLzyebBsDg2TPXVyCCeGqTqIvu31B4H2n1CLpOQdAQ1jdWoAWJ4/RF00HzJg5qnEGLq9reaW5jU++iBdXqSZm5VIbx9vP0R9dngEb7m1yTsPYgqjUFb3jhKrLuitcFFvE/coPbNjjxUadEm+wlHYSkDEEE8W8/JNMLgWgPtIIt63+SBfD6UanPE7Q2Z8jMBV43FseIOpxERs2N5mx5j2LY4WY8UTYe6J9TKrdh9Uy1vS37IMfQrtH6I9Z+SvNZpFvf+y0v4aNmj0Cg6ieLfYEHMM/vGBwFyP7yrWYLvXtbsBdx4wPqqMIdJIHO3reLdZWjw9HSy5E7uPynkEF+HqBoa1rejWjeFHNMZTpAd4YLuQJHkSoHFwLb3/tPkg6Ae5xMG+/I+YNkF7adKpdrxcKdPJXEghwQeYdnwfFQdofxb+k+X+E+5JXUMaTpa144TIj0M3QbB9enhhLnAu4Abn9lmzj+8fqduSklTB1g495II3kpnk2AYxwdVbrNi1h/UeBd0lA9yk6R3rpOn8pi0/4hIuRw4Sj3QfC5pjXZ0yQ5onmbzO1lXmL3VWuBIkN9BYgdItAUsFVYdIA8TiC6ZsQ0THASgND728kwwjZS+gyUzoGEHzJxgJFiXy73J3izDZ4pSGBBVq6qurT4j05pnWoNY2zgTtbr9/BDPouOkASTsOJ5fNAGygXWAkprg8oGmagcOQ+Z++Cd5XkzqdMl4bqceHLkmDqQc3Tsfmgz5wJLSNUkcIsfQ/IobvXMHTgeR+nQp7TEb84PQ80tx9PS5zdxv+/mECxuavbPNTo47EVJ0mG8STAHmSo0MsdUeGs43JOwHM8gtG3J6TfzB1U8DbSOgb8ygWUqNIj+ZinOfx0uIb5D6qbcsDj/AC8Qf+6UfVoUxcDQOtIR7QF5mQ06pApua17nBoczaSYEhBp/4c9jy934iu/XSaYa0iznA7mf0g8OJW37R9n6NZn5Qx42eyzgfTf1TPDvbSY2k0AMY0NHkLT81Criqb5a03QfHc5wuIwz7EVmi/iF482oPC9rmR/Mpll4ltwvodXBNqFzahtuS3cgmIHK6zuadl8LRY50mzSd4m288B8ygzmNz1zyRRbq68ktaa0+KrpHQmfuUXWwWsDS6IHLrcGN9kVTytjBqqPP79OJ/dBThGl7opNJMA6nG46ybCTKOxZZhhJ/mVnX8up6e8oetmDtMURobzjxcp6KGAwPeGCbniTx6lBHKaj6tW5JLtwNhHTkBPvWpy7Du1tc5hAOvSSInyHrus/gMEaVcNdZwPujcdE+yut42gyYBaCSepiOA+5QORRhE06KEFaQicM66D5RjnSYUWYQBup0eRHwR/4YWcRc39Oanh8C+uSQDobAnmeQQLaGGNVwDQegHAc1qMpycU/E4A1D7Gj/AAj6o3LMv7qmBs6ZJ4nkPQK04gSghXpSIS4vh2l0WR2ZYtjBcwTtCFoYfvzqBgCxd14AdUAuLbfULzuPmlWLvB4jbqFtcPlTAPykmP1H6L1TKqUgmk0xtHz5oFGDyLTTgu3uSJ9nkFbTyCi3mT1Kc1KhjZCVHIBDh2tENt0XezVIPxtP/KS//taSPfCjiTYqvsw+MWyOIcP9M/JB9HxlT+cy+1MkierQPmktWsDVrDZrALzeCCfbb3qjE5rSoYio2q+HGm0sJ2jxSPgs5Wz+mW4gh4Bc6ALyQGNaCOd5QDf8RObqO1hA5AbfBC5pmrqgaHHwQJHG0e6/uCQl5fEAzEHruZRmEpvEEtMDmLQbcUBj6+jU1lwCACd4c0O9YMhVUaZcSXGT1RdTCeN3mI9nxVtDClAI1lgOiLwbIIRtLCjlwUxheSAyrhRVDH/qZv1afoh6OH7rQXB4eXBwnbQeJ6n5JhgG6b/FexRo6Htp+EgB35iZI5oOta4EiLSmeDqcwlNTMYMdBt5I7B41pQZingTUIabNAgxyHD1TahTDAGtENHJeXkHqjkA1pvZeXkFVfL3VjpAk+W3VPsqysUaYpwSZLiY/UflsuryA50ckOT9wuryCnTOxBQ9aj1kyvLyALEs6IBjdNRr7jSZtvGx90ry8gr7WBlaqHU9TmBoEkcdyEh/BmV5eQPuymTd7V02EAm542+q3uYZCG4d4LRNgPQR8YXV5BmsfgSNAvcTJEGLASERhsBxPFeXkBLsIB8lQaF43Xl5BI0yAfJQq0dceENEEAxEjcnr5ry8gLp5FraHDcidlGnk7mnb6ry8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xQTEhUUExQVFhQXGB4XGBgXFxwfGhwaHBcaFxwYHBwYHSggGholHBwYITEhJSkrLi4uGB8zODMsNygtLisBCgoKCgUMDgUFDisZExkrKysrKysrKysrKysrKysrKysrKysrKysrKysrKysrKysrKysrKysrKysrKysrKysrK//AABEIAQgAvwMBIgACEQEDEQH/xAAcAAACAwEBAQEAAAAAAAAAAAAEBQIDBgEABwj/xABBEAABAwIEAwUGBAQEBQUAAAABAAIRAyEEBRIxQVFhBhMicYGRobHB0fAUMkLhByNy8VJiorIWQ1OSoxUzgoOT/8QAFAEBAAAAAAAAAAAAAAAAAAAAAP/EABQRAQAAAAAAAAAAAAAAAAAAAAD/2gAMAwEAAhEDEQA/ADXPVDyuveh6hQXh1lAuQ/eLneFASD1XHvQ3ewVxzuKC01FF9RVar+qhUKAttRTZUQrTyXgUBzawUtaA1lWh6AptQKJqKoP9irqPQEOqLorHmhQ9d71AdTrc1Y2qgGuU9aA5r+S86qghUXXOQFter6bkDTciabtkBrSiaDkDTciKRhAkqjqhaiIfCoeLboKL9FAuVjrKqp6IOgr081xoUdSCRcoE3USVw7oCG7Lsqum9SlBIOUy5UNeul6C41FGo9Vd5e6g96C9lRS1whWOVpfZARSKs1IVlTZWB6C4OU3PsqA9RLkBlN6IbUlL2FE0nID6SKpFA0kVTQJiqnHgrHlUOHogjUCqaFZUKpDkEyVUXKVR9lWglqUXFQG6883QTarQqqfFF4TCuedLAXGJsOHXogHIUKnRa/A9kDE1uUho9tz7l3F9lGfo9P3k2QY0LhTbM8jdTktOpo34HzAO4SR5QXNMLoVTTZT8kFrCpscqmlSagukKOrquAKEygKpORTCgKSKpoGFM2RNIpfRcjqaBW9ypcQraiGeUEXqppUnLxMcEFZKhKsddVQgmGrhIUWOXg66DRdl8kOILp8LYgOgn15WX0HJ8jp0Gw0SeLoufVBfw/pl2H1OiBYW5DfrvHotVTYCJPFAIcODztyS6tlvEGDuD97p454CEr1QECX8GCCKn5heY4LBdqch7lwcy7XcORX0fGVRII4fA2KTYqk2pLXS5vy8+SD5fKsatB2h7PaJdTFpki9vK9xss4DCC0BdB4qsFdJQd71da9VrjTdAZRN7o0BL6L0cwyAgtpSmWHHNLGphhnWQLXlCVQpOJlcJQVOKi4rtQ/ZVcoOgrhC4CugIKw1E4VgdUY2LOcAfIuEqmFfl9LVUa24kwIMEdZQfZMlwgoYdrJFhcjmjzU8IiNkEG/ywwSTHH4lA59jalFrdL2sYBDnOaXSZgABpkk8vogNq1T5+z6oDGYmm0Eve1vMk8eQk+6CsxgMxrPrGnUbUh5gOLQ0A3tDSfK6AzfC1Ri9MCBAaXAmxF9ImJ4IH9PNqdVzmNnzIInrcD4JNQxdSjULSC5gn2dOnooYTLKweHy0EHYAiR1bt6iPJPKeGZWD6brRBB5TI+XuCACtmzH6Tctda4ETf6Qsdj6Qa9zep+5WizDK+50hrpGskxYAmTcHqkmas8cg7gfQ+soAWhecFJoUHhByFGLrt4XCUBFFH4dLaLkdh3cEBXFH4YwECCiMM5AoXNa6TwhVEoJVlXC85/JQa66CTYFlNgVJKmEEKm/RNey7wMQ0nhcW4wflKVVCtB2IyQ4mq9xdoZSEuMSZdIAHsP2UG/7L5l3wc+4kwPIW+/NM8Tpm8W2nr9lJ8gymlhGOLKrq3MAgACOAB3jql+Z4xwrd2XTs9hAOxm3VA2weDpiu2YL/FpEQANy7qUF2kr0mtkvpgj/AB/qPBo6lW4HLu9JrVwdP5WtPLi4+sAeqyuJ/D063fF2tzXEBpMhoG89ep5ICaudtNOWeHmIiOhHBEdlC54dUPExPlNj7VTUo4fGN10NIqEEtdcBxBIIIG/G/ROsmwLqVM0zA8Uj2QfvyQKM8oFvAAOtA2ncfNY3HVOHL7svp2PyzvBEkH5+tl8x7S4ZzKhBG1rH1QCMK5CopVNlI1UFjgq3DqouqKdF07oLKJvumGHbdL5uj6D0B4YiKLUMxyLpIENRyoLuqlVN/JVh3FBwvjmoB8rlQ3N1Xqi6C3vbqxtabQgNa616Ao1LL6b/AA9y8fgXuP8Azah4mYaNO4gzM7L5jgsO+s4tY0uIBdAAkwNhNpJgCTuQvseX0xhsFQpH84YNQF4c7xOEje5KD5vgswdl+PxNGtWLaVdphznSGOmWkmLEguBPknWHxGuvgKofraWFpLXWIsJtuNj6L2a5XRxLy57bcZuSev0QnZTIWU3ks/S+xJsOPAoN3nrHuYQDpaQRbeOSy9bKqchug6XWLnudG0xAkHmNvVafMa1iTuIMBZ7H5iBpBNw7xcgeA93xQE5dlbWFpaYiYgW22WoAaRtusHhM7Ak8DMCOBPulaDJ8w7yYPgaNRceA6nzn2IGebVxSp6ibfCdp6L5P2izLviY2DjBsbbjbYp5287UMIdRa86nNaIHC5MzziLFYhhcBLXGd/cg80qQ6qygwP3EHiRb9lZVy58S2/Tj7OKCgrzT9/wBlRr4Kxr7oLu8ujqFRLhuiqG6BxSqcYRtE2SygeSY0NkCF7roZzpVryOKoqOEIKqxVZK666qeg6RKtw2HL3Na3dxgD74IeOieuwH4ZjS8/zag/KP0t6/5jsUDF9duDphjPFUJkkbudwPRo4eq0+Vdpm4qjsO9b4Xs5HmOh+q+cY94Ywvkl5tJNh5dYWRxONIu1xHUOIIPORxQfQO23amrTDhQu1rmio9okN1GA3zMbbo/sZnLNIHeF7y4vkgC2gXjgBHXcr5XmvaLE12Np169Sqxhloe6QDETzJi0lMezDyx3evdpaBYdOvOeA4+iD7LnOaOpjWWkjTJPny4j6LGYnMDWcQYgSek2nzP8AZC4z+JVOoHU34YiW6A5jwbxpBIcBseRX0Xst2Q7wCtVa5jD4mseAKnmbnT8fJBj8Fg6jqepjHOk21b8pjhN0w/iDmjsFgaOFpvaMVXcH1Q2CWsALrg3gnS2TEw6FoO3najDZZh3NpaDiCIpUheC6QHvA2aL24mAvigw1Q1O8ruL61Qy55MuJKC1mp7jUddzruPOUbQ4H+r5BcpNAbE3m3l+yIwzJcAOA+KA3A0ovzTNlUBKszxHc0jp359Uqy17nQXGTv7UGmxuCbUbIgVOB59D9UhiDBF9j85TijX07qvFOZWlwEPECRx4CR5xfl5IFwujqLdkJSBB49UxYEBFIo6keCDp2siaKBLVYhHBX1HIaoUESqweW6rcUw7MYTvK7dWzPGfTYe2PQFA7yTISx7alctGnxBnXgXeW8JbnmLNasS38osD5cUxzXNw4OLTPAHn68lkhiJeSDa5J4QLlB3O3ugAi/IfFZXFu6Jtm+Zl8BoAE+p4XJSHGug/BAO98phSc5wibDkhKNCSAnmAwUboG/8PMmFbMsKw6YDjVIOx7tpeBHGXBvpK/R2LDTRNTEOhjW6njZoLR4upAM2JK/M2V459HFNrU41UYc3lNyQehAg9Cvq38TO1GqizD05b3jW1ao4iQHCmfifRBhMc9uLxz8RoDaTYe1treFoYPO0+irc3U+eIRWX0tNCeLzPo3wj4H2qNGiZk7lBxmHLrCBF5IB8/lZX5dQDKQduXCSTxJ4+XTkF7EiYpNN3eJ5H6aYt7SZA9T+lSxb5HIcAPggR9o8TqpxP6gPfKllZhoP3yS/PneHbiPiraZPhDeVkDWSLuP9lbltOdROx49OXslU06ZgNJmeaJwWMDHQRbrwQH/+mvfU/lixGokkADnJdYXE+qi1hBIPCxiN+hFivZ1mL20BUw5gCpD2lgIcCCNiNpHDmltLtQXH+ZhmuMXLHuaT6QQgct4JhhGTdZ+pno1sNOkGtEFwqu1A/wCUFoEGJWvw+NoVYNBj6fhlzXbT03QY2uLwhX2Pmia6CqlBCrumWR0ZpvjcmN+Q/dKar+qYZRidI8pPvCCrNS2m3ugbgS7zWffjPCWt8yeAHL5+xWY6vqe51zz68Euc/aRAF0FlV40k8PuyVU6et6IqVdXC3AIjJaUuJ3goGFPBwyYmL/VMmU4BPRWMvAhVYk92x7Sfy7eW490+xAHk1Evc8zALjc7AAQT5WTbG4h1Q6jJLiGtB3izW/AJBk+O7tjy8FzSwOjjJeLTwBJHvT7KTUqVW1HlgawFwa0WnZok3MST6IH+JYGhrBs0Bo8gIQOIrhgH6nuMMaDcn5AcTw80JmeOdOlg1VDsODRwc48B04+9cyvBlkveS+o7dx5chyHRAyw+H0NcXHU993HrEQOTRsPqSgMY7cnaeaPx9Yx8EnrVrQgTZ28QBxJHuRuBZJCXZuCS2d5TjLWW1FA2wrDJOmQOavo5frMwY+95XcNXMAB0JxgKeqZJIQTo4NmlweCWGA4AkGJBsRseqlmTMBh6YcamIBvDAWuP/AJGX9qMrU/CWji029LLLdqCW03OO7gIPIHh7ZQLC7vNTqfeaCSQIEzcAuDbexajs9ScBqI8JaA0xvzPtWXy1wFNolwAFyx8E7RPT3rXZLQs4coEzyBQZ+rhah2Y8+TSfgFA5LiHbUKv/AObvovuWKxYpmHnSeE8fLmhX5o3/ADHyY8/BqD4p/wAK4w7Yep6gD4r2LyDE0KRfVpFjPyzLdzwMHovsFTHD9NOqf/rI/wB0JNnNd9RjmdzVLSIILWwf9aD4hmNctGkCPv79qS1HOceK2uadiMUC5/d6mkyJeJjeIFkgxOWYhn/IcOog/AoFLm6RJ3TXs7R+N/RK+7JddrpHCDutBlFHu6Op25k/sg0NLBw3VIngevlxWPz6uddRocXeGCebiRAAGwAERyHFaWvjO6wzSdzLvbt7h71l8rrM7wCrMuuTuA51hPkPigGpf+2QQSI0yOrgfaCJhaDDZp+HwoNn1qhIpgXECweR5k2PFG5dlZpVQ/S1wa4Oh12kC4Bj0PSyWYvBufjA8gAGowQ2wA1NMe2Tzug0eEwWlu5PFzju53EnrKtF2gqGYVoAP6QbgblVtxYItMboOYyrNuiWxJM2ARL64DiFScPrklwABuBvtMdECnNnAiQbC8+Sd5NXpuMVAbi11mMzeaj9LfyiyIo1iYcD5IPoeFbRaRB9t/inWCY2JBCw2U44vjVQqAD81UEBnmZEE9ButFhMypUx4KmvkIMygespv1gkbFZftvTPcU3Hg8sPskfArSZfmes6XWPBLe12G14Z/wDlqNd/r0H3OQZyhRae7ZD5t+WNPrO2y2WWFuiWu1AuJsIiwtfeOazWEqEESDABcXWiALRHp71octPgbqJ4k+plB9Lx+bUWxrcWnkWOJ9NIM+iBOeUv0sxLv6cNWj2uaAnuOe0U3vMQ1pdPQCV85xv8QWN/Lf8Asg0dXODwwuJPmKbf99QH3ITFYyqbtw7R/XWaP9rXLC5h/Ek/pAKR4jtviX2aHR5H5oNpmeZ4r/o4do61Hu+DWrI5xiMU4kF+HaInw0yY6S9xSTE51in7gjz/AGSfGYytxPD4oLa9FzD4napvMDj5WCMxFMltOmN3EDbnaUpy/EF0ajxhOKOLB11TYMaWt/qNp9Gz7UC3tVjg52kfkbAA6CwHrCoyjLHODi5pk3uErxGK1VJiQDIHPqn2G7RvDdLAQerZn6IHOKoRRpOpVi6o4kPpyPDEtm5BAs2531W2KAwTSa1PX+YOE+jvpCXDPahjUwEo3La+uq06S2CPsez3oGeYOOl3t96X4SsSYRVV8yOBCVUKkOE+SBoypJn76KJqEEumxEO6t5n+nfy1DiqnVDChjMVDZ9UE6+DDSGA3cY+pVlOn+Gv3Ak3Dj4p8pt7EsyMvfV1Bj3hoIhrSfIW2MWX0LLvHQGulovGhw36iUGSdWdiHDTUJd/03GPRs29LKynTfTMOaWkcDYrRv7L0n3BLTyNx7d0wwVFtJsPqtqNFg03IPmUC/KqhqEOG43WozVmqhV8p8jYoE42k1roc0HlxPoqmZn31J9JoGo0zOr8s2F4QLMLh2t1mmAHWBJEgn8xEOtG9k7oTx34+fG3C6BoUGtcymHAES4hoJBHEgmYEzcn4pjS+KAbFZg1zHU9bwxwhzQ4gEeQKQuy7CD9J53M/GVnMRi3uO59FzvtpKDQM/DxLRYc0DXzKjfTFuSQZxi7BjTY7wk9SpaAg0mLz1gFgPRIcwzHWgnFcQX4GrE8olXZhi9NFlJu7vG/8A+WzfYAUNTIiI4Ieo4uMniUEsI3xbhsXk8E7GMbTFnuqneBAYJtfi4+5DYEOpgFsHjBCKq5k0eJ9CmHGxMb8duHBBF1elUM6odyd5cCjMpYBVB4EO2MiYslz8TQqEl9K530kj9lZgalFtRhb3rbxcyLgt+aBxTqNmAltdkEwOKk90PIaJPEcuvIK/Ht2POxQcNSPJH5d2edWcHVSGUuIcSHO2iALgdbfNF5Blepneu32YOUbuI4ngPIq3GYIwXaiTxKDQtoNa0NYBTDRDS2zfYNkBmOPA8JOp3S9/NIxVqNEa3X+9kXhnDaw47boCqeJquFz4eQ3UxQ1DwxPwUGz+m8qWNqFrYNnndAO9u0i+ye4DA6WG5GxPW/5Z6mFnsM8zN5labMMQKbW05uBLzyebBsDg2TPXVyCCeGqTqIvu31B4H2n1CLpOQdAQ1jdWoAWJ4/RF00HzJg5qnEGLq9reaW5jU++iBdXqSZm5VIbx9vP0R9dngEb7m1yTsPYgqjUFb3jhKrLuitcFFvE/coPbNjjxUadEm+wlHYSkDEEE8W8/JNMLgWgPtIIt63+SBfD6UanPE7Q2Z8jMBV43FseIOpxERs2N5mx5j2LY4WY8UTYe6J9TKrdh9Uy1vS37IMfQrtH6I9Z+SvNZpFvf+y0v4aNmj0Cg6ieLfYEHMM/vGBwFyP7yrWYLvXtbsBdx4wPqqMIdJIHO3reLdZWjw9HSy5E7uPynkEF+HqBoa1rejWjeFHNMZTpAd4YLuQJHkSoHFwLb3/tPkg6Ae5xMG+/I+YNkF7adKpdrxcKdPJXEghwQeYdnwfFQdofxb+k+X+E+5JXUMaTpa144TIj0M3QbB9enhhLnAu4Abn9lmzj+8fqduSklTB1g495II3kpnk2AYxwdVbrNi1h/UeBd0lA9yk6R3rpOn8pi0/4hIuRw4Sj3QfC5pjXZ0yQ5onmbzO1lXmL3VWuBIkN9BYgdItAUsFVYdIA8TiC6ZsQ0THASgND728kwwjZS+gyUzoGEHzJxgJFiXy73J3izDZ4pSGBBVq6qurT4j05pnWoNY2zgTtbr9/BDPouOkASTsOJ5fNAGygXWAkprg8oGmagcOQ+Z++Cd5XkzqdMl4bqceHLkmDqQc3Tsfmgz5wJLSNUkcIsfQ/IobvXMHTgeR+nQp7TEb84PQ80tx9PS5zdxv+/mECxuavbPNTo47EVJ0mG8STAHmSo0MsdUeGs43JOwHM8gtG3J6TfzB1U8DbSOgb8ygWUqNIj+ZinOfx0uIb5D6qbcsDj/AC8Qf+6UfVoUxcDQOtIR7QF5mQ06pApua17nBoczaSYEhBp/4c9jy934iu/XSaYa0iznA7mf0g8OJW37R9n6NZn5Qx42eyzgfTf1TPDvbSY2k0AMY0NHkLT81Criqb5a03QfHc5wuIwz7EVmi/iF482oPC9rmR/Mpll4ltwvodXBNqFzahtuS3cgmIHK6zuadl8LRY50mzSd4m288B8ygzmNz1zyRRbq68ktaa0+KrpHQmfuUXWwWsDS6IHLrcGN9kVTytjBqqPP79OJ/dBThGl7opNJMA6nG46ybCTKOxZZhhJ/mVnX8up6e8oetmDtMURobzjxcp6KGAwPeGCbniTx6lBHKaj6tW5JLtwNhHTkBPvWpy7Du1tc5hAOvSSInyHrus/gMEaVcNdZwPujcdE+yut42gyYBaCSepiOA+5QORRhE06KEFaQicM66D5RjnSYUWYQBup0eRHwR/4YWcRc39Oanh8C+uSQDobAnmeQQLaGGNVwDQegHAc1qMpycU/E4A1D7Gj/AAj6o3LMv7qmBs6ZJ4nkPQK04gSghXpSIS4vh2l0WR2ZYtjBcwTtCFoYfvzqBgCxd14AdUAuLbfULzuPmlWLvB4jbqFtcPlTAPykmP1H6L1TKqUgmk0xtHz5oFGDyLTTgu3uSJ9nkFbTyCi3mT1Kc1KhjZCVHIBDh2tENt0XezVIPxtP/KS//taSPfCjiTYqvsw+MWyOIcP9M/JB9HxlT+cy+1MkierQPmktWsDVrDZrALzeCCfbb3qjE5rSoYio2q+HGm0sJ2jxSPgs5Wz+mW4gh4Bc6ALyQGNaCOd5QDf8RObqO1hA5AbfBC5pmrqgaHHwQJHG0e6/uCQl5fEAzEHruZRmEpvEEtMDmLQbcUBj6+jU1lwCACd4c0O9YMhVUaZcSXGT1RdTCeN3mI9nxVtDClAI1lgOiLwbIIRtLCjlwUxheSAyrhRVDH/qZv1afoh6OH7rQXB4eXBwnbQeJ6n5JhgG6b/FexRo6Htp+EgB35iZI5oOta4EiLSmeDqcwlNTMYMdBt5I7B41pQZingTUIabNAgxyHD1TahTDAGtENHJeXkHqjkA1pvZeXkFVfL3VjpAk+W3VPsqysUaYpwSZLiY/UflsuryA50ckOT9wuryCnTOxBQ9aj1kyvLyALEs6IBjdNRr7jSZtvGx90ry8gr7WBlaqHU9TmBoEkcdyEh/BmV5eQPuymTd7V02EAm542+q3uYZCG4d4LRNgPQR8YXV5BmsfgSNAvcTJEGLASERhsBxPFeXkBLsIB8lQaF43Xl5BI0yAfJQq0dceENEEAxEjcnr5ry8gLp5FraHDcidlGnk7mnb6ry8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xQTEhUUExQVFhQXGB4XGBgXFxwfGhwaHBcaFxwYHBwYHSggGholHBwYITEhJSkrLi4uGB8zODMsNygtLisBCgoKCgUMDgUFDisZExkrKysrKysrKysrKysrKysrKysrKysrKysrKysrKysrKysrKysrKysrKysrKysrKysrK//AABEIAQgAvwMBIgACEQEDEQH/xAAcAAACAwEBAQEAAAAAAAAAAAAEBQIDBgEABwj/xABBEAABAwIEAwUGBAQEBQUAAAABAAIRAyEEBRIxQVFhBhMicYGRobHB0fAUMkLhByNy8VJiorIWQ1OSoxUzgoOT/8QAFAEBAAAAAAAAAAAAAAAAAAAAAP/EABQRAQAAAAAAAAAAAAAAAAAAAAD/2gAMAwEAAhEDEQA/ADXPVDyuveh6hQXh1lAuQ/eLneFASD1XHvQ3ewVxzuKC01FF9RVar+qhUKAttRTZUQrTyXgUBzawUtaA1lWh6AptQKJqKoP9irqPQEOqLorHmhQ9d71AdTrc1Y2qgGuU9aA5r+S86qghUXXOQFter6bkDTciabtkBrSiaDkDTciKRhAkqjqhaiIfCoeLboKL9FAuVjrKqp6IOgr081xoUdSCRcoE3USVw7oCG7Lsqum9SlBIOUy5UNeul6C41FGo9Vd5e6g96C9lRS1whWOVpfZARSKs1IVlTZWB6C4OU3PsqA9RLkBlN6IbUlL2FE0nID6SKpFA0kVTQJiqnHgrHlUOHogjUCqaFZUKpDkEyVUXKVR9lWglqUXFQG6883QTarQqqfFF4TCuedLAXGJsOHXogHIUKnRa/A9kDE1uUho9tz7l3F9lGfo9P3k2QY0LhTbM8jdTktOpo34HzAO4SR5QXNMLoVTTZT8kFrCpscqmlSagukKOrquAKEygKpORTCgKSKpoGFM2RNIpfRcjqaBW9ypcQraiGeUEXqppUnLxMcEFZKhKsddVQgmGrhIUWOXg66DRdl8kOILp8LYgOgn15WX0HJ8jp0Gw0SeLoufVBfw/pl2H1OiBYW5DfrvHotVTYCJPFAIcODztyS6tlvEGDuD97p454CEr1QECX8GCCKn5heY4LBdqch7lwcy7XcORX0fGVRII4fA2KTYqk2pLXS5vy8+SD5fKsatB2h7PaJdTFpki9vK9xss4DCC0BdB4qsFdJQd71da9VrjTdAZRN7o0BL6L0cwyAgtpSmWHHNLGphhnWQLXlCVQpOJlcJQVOKi4rtQ/ZVcoOgrhC4CugIKw1E4VgdUY2LOcAfIuEqmFfl9LVUa24kwIMEdZQfZMlwgoYdrJFhcjmjzU8IiNkEG/ywwSTHH4lA59jalFrdL2sYBDnOaXSZgABpkk8vogNq1T5+z6oDGYmm0Eve1vMk8eQk+6CsxgMxrPrGnUbUh5gOLQ0A3tDSfK6AzfC1Ri9MCBAaXAmxF9ImJ4IH9PNqdVzmNnzIInrcD4JNQxdSjULSC5gn2dOnooYTLKweHy0EHYAiR1bt6iPJPKeGZWD6brRBB5TI+XuCACtmzH6Tctda4ETf6Qsdj6Qa9zep+5WizDK+50hrpGskxYAmTcHqkmas8cg7gfQ+soAWhecFJoUHhByFGLrt4XCUBFFH4dLaLkdh3cEBXFH4YwECCiMM5AoXNa6TwhVEoJVlXC85/JQa66CTYFlNgVJKmEEKm/RNey7wMQ0nhcW4wflKVVCtB2IyQ4mq9xdoZSEuMSZdIAHsP2UG/7L5l3wc+4kwPIW+/NM8Tpm8W2nr9lJ8gymlhGOLKrq3MAgACOAB3jql+Z4xwrd2XTs9hAOxm3VA2weDpiu2YL/FpEQANy7qUF2kr0mtkvpgj/AB/qPBo6lW4HLu9JrVwdP5WtPLi4+sAeqyuJ/D063fF2tzXEBpMhoG89ep5ICaudtNOWeHmIiOhHBEdlC54dUPExPlNj7VTUo4fGN10NIqEEtdcBxBIIIG/G/ROsmwLqVM0zA8Uj2QfvyQKM8oFvAAOtA2ncfNY3HVOHL7svp2PyzvBEkH5+tl8x7S4ZzKhBG1rH1QCMK5CopVNlI1UFjgq3DqouqKdF07oLKJvumGHbdL5uj6D0B4YiKLUMxyLpIENRyoLuqlVN/JVh3FBwvjmoB8rlQ3N1Xqi6C3vbqxtabQgNa616Ao1LL6b/AA9y8fgXuP8Azah4mYaNO4gzM7L5jgsO+s4tY0uIBdAAkwNhNpJgCTuQvseX0xhsFQpH84YNQF4c7xOEje5KD5vgswdl+PxNGtWLaVdphznSGOmWkmLEguBPknWHxGuvgKofraWFpLXWIsJtuNj6L2a5XRxLy57bcZuSev0QnZTIWU3ks/S+xJsOPAoN3nrHuYQDpaQRbeOSy9bKqchug6XWLnudG0xAkHmNvVafMa1iTuIMBZ7H5iBpBNw7xcgeA93xQE5dlbWFpaYiYgW22WoAaRtusHhM7Ak8DMCOBPulaDJ8w7yYPgaNRceA6nzn2IGebVxSp6ibfCdp6L5P2izLviY2DjBsbbjbYp5287UMIdRa86nNaIHC5MzziLFYhhcBLXGd/cg80qQ6qygwP3EHiRb9lZVy58S2/Tj7OKCgrzT9/wBlRr4Kxr7oLu8ujqFRLhuiqG6BxSqcYRtE2SygeSY0NkCF7roZzpVryOKoqOEIKqxVZK666qeg6RKtw2HL3Na3dxgD74IeOieuwH4ZjS8/zag/KP0t6/5jsUDF9duDphjPFUJkkbudwPRo4eq0+Vdpm4qjsO9b4Xs5HmOh+q+cY94Ywvkl5tJNh5dYWRxONIu1xHUOIIPORxQfQO23amrTDhQu1rmio9okN1GA3zMbbo/sZnLNIHeF7y4vkgC2gXjgBHXcr5XmvaLE12Np169Sqxhloe6QDETzJi0lMezDyx3evdpaBYdOvOeA4+iD7LnOaOpjWWkjTJPny4j6LGYnMDWcQYgSek2nzP8AZC4z+JVOoHU34YiW6A5jwbxpBIcBseRX0Xst2Q7wCtVa5jD4mseAKnmbnT8fJBj8Fg6jqepjHOk21b8pjhN0w/iDmjsFgaOFpvaMVXcH1Q2CWsALrg3gnS2TEw6FoO3najDZZh3NpaDiCIpUheC6QHvA2aL24mAvigw1Q1O8ruL61Qy55MuJKC1mp7jUddzruPOUbQ4H+r5BcpNAbE3m3l+yIwzJcAOA+KA3A0ovzTNlUBKszxHc0jp359Uqy17nQXGTv7UGmxuCbUbIgVOB59D9UhiDBF9j85TijX07qvFOZWlwEPECRx4CR5xfl5IFwujqLdkJSBB49UxYEBFIo6keCDp2siaKBLVYhHBX1HIaoUESqweW6rcUw7MYTvK7dWzPGfTYe2PQFA7yTISx7alctGnxBnXgXeW8JbnmLNasS38osD5cUxzXNw4OLTPAHn68lkhiJeSDa5J4QLlB3O3ugAi/IfFZXFu6Jtm+Zl8BoAE+p4XJSHGug/BAO98phSc5wibDkhKNCSAnmAwUboG/8PMmFbMsKw6YDjVIOx7tpeBHGXBvpK/R2LDTRNTEOhjW6njZoLR4upAM2JK/M2V459HFNrU41UYc3lNyQehAg9Cvq38TO1GqizD05b3jW1ao4iQHCmfifRBhMc9uLxz8RoDaTYe1treFoYPO0+irc3U+eIRWX0tNCeLzPo3wj4H2qNGiZk7lBxmHLrCBF5IB8/lZX5dQDKQduXCSTxJ4+XTkF7EiYpNN3eJ5H6aYt7SZA9T+lSxb5HIcAPggR9o8TqpxP6gPfKllZhoP3yS/PneHbiPiraZPhDeVkDWSLuP9lbltOdROx49OXslU06ZgNJmeaJwWMDHQRbrwQH/+mvfU/lixGokkADnJdYXE+qi1hBIPCxiN+hFivZ1mL20BUw5gCpD2lgIcCCNiNpHDmltLtQXH+ZhmuMXLHuaT6QQgct4JhhGTdZ+pno1sNOkGtEFwqu1A/wCUFoEGJWvw+NoVYNBj6fhlzXbT03QY2uLwhX2Pmia6CqlBCrumWR0ZpvjcmN+Q/dKar+qYZRidI8pPvCCrNS2m3ugbgS7zWffjPCWt8yeAHL5+xWY6vqe51zz68Euc/aRAF0FlV40k8PuyVU6et6IqVdXC3AIjJaUuJ3goGFPBwyYmL/VMmU4BPRWMvAhVYk92x7Sfy7eW490+xAHk1Evc8zALjc7AAQT5WTbG4h1Q6jJLiGtB3izW/AJBk+O7tjy8FzSwOjjJeLTwBJHvT7KTUqVW1HlgawFwa0WnZok3MST6IH+JYGhrBs0Bo8gIQOIrhgH6nuMMaDcn5AcTw80JmeOdOlg1VDsODRwc48B04+9cyvBlkveS+o7dx5chyHRAyw+H0NcXHU993HrEQOTRsPqSgMY7cnaeaPx9Yx8EnrVrQgTZ28QBxJHuRuBZJCXZuCS2d5TjLWW1FA2wrDJOmQOavo5frMwY+95XcNXMAB0JxgKeqZJIQTo4NmlweCWGA4AkGJBsRseqlmTMBh6YcamIBvDAWuP/AJGX9qMrU/CWji029LLLdqCW03OO7gIPIHh7ZQLC7vNTqfeaCSQIEzcAuDbexajs9ScBqI8JaA0xvzPtWXy1wFNolwAFyx8E7RPT3rXZLQs4coEzyBQZ+rhah2Y8+TSfgFA5LiHbUKv/AObvovuWKxYpmHnSeE8fLmhX5o3/ADHyY8/BqD4p/wAK4w7Yep6gD4r2LyDE0KRfVpFjPyzLdzwMHovsFTHD9NOqf/rI/wB0JNnNd9RjmdzVLSIILWwf9aD4hmNctGkCPv79qS1HOceK2uadiMUC5/d6mkyJeJjeIFkgxOWYhn/IcOog/AoFLm6RJ3TXs7R+N/RK+7JddrpHCDutBlFHu6Op25k/sg0NLBw3VIngevlxWPz6uddRocXeGCebiRAAGwAERyHFaWvjO6wzSdzLvbt7h71l8rrM7wCrMuuTuA51hPkPigGpf+2QQSI0yOrgfaCJhaDDZp+HwoNn1qhIpgXECweR5k2PFG5dlZpVQ/S1wa4Oh12kC4Bj0PSyWYvBufjA8gAGowQ2wA1NMe2Tzug0eEwWlu5PFzju53EnrKtF2gqGYVoAP6QbgblVtxYItMboOYyrNuiWxJM2ARL64DiFScPrklwABuBvtMdECnNnAiQbC8+Sd5NXpuMVAbi11mMzeaj9LfyiyIo1iYcD5IPoeFbRaRB9t/inWCY2JBCw2U44vjVQqAD81UEBnmZEE9ButFhMypUx4KmvkIMygespv1gkbFZftvTPcU3Hg8sPskfArSZfmes6XWPBLe12G14Z/wDlqNd/r0H3OQZyhRae7ZD5t+WNPrO2y2WWFuiWu1AuJsIiwtfeOazWEqEESDABcXWiALRHp71octPgbqJ4k+plB9Lx+bUWxrcWnkWOJ9NIM+iBOeUv0sxLv6cNWj2uaAnuOe0U3vMQ1pdPQCV85xv8QWN/Lf8Asg0dXODwwuJPmKbf99QH3ITFYyqbtw7R/XWaP9rXLC5h/Ek/pAKR4jtviX2aHR5H5oNpmeZ4r/o4do61Hu+DWrI5xiMU4kF+HaInw0yY6S9xSTE51in7gjz/AGSfGYytxPD4oLa9FzD4napvMDj5WCMxFMltOmN3EDbnaUpy/EF0ajxhOKOLB11TYMaWt/qNp9Gz7UC3tVjg52kfkbAA6CwHrCoyjLHODi5pk3uErxGK1VJiQDIHPqn2G7RvDdLAQerZn6IHOKoRRpOpVi6o4kPpyPDEtm5BAs2531W2KAwTSa1PX+YOE+jvpCXDPahjUwEo3La+uq06S2CPsez3oGeYOOl3t96X4SsSYRVV8yOBCVUKkOE+SBoypJn76KJqEEumxEO6t5n+nfy1DiqnVDChjMVDZ9UE6+DDSGA3cY+pVlOn+Gv3Ak3Dj4p8pt7EsyMvfV1Bj3hoIhrSfIW2MWX0LLvHQGulovGhw36iUGSdWdiHDTUJd/03GPRs29LKynTfTMOaWkcDYrRv7L0n3BLTyNx7d0wwVFtJsPqtqNFg03IPmUC/KqhqEOG43WozVmqhV8p8jYoE42k1roc0HlxPoqmZn31J9JoGo0zOr8s2F4QLMLh2t1mmAHWBJEgn8xEOtG9k7oTx34+fG3C6BoUGtcymHAES4hoJBHEgmYEzcn4pjS+KAbFZg1zHU9bwxwhzQ4gEeQKQuy7CD9J53M/GVnMRi3uO59FzvtpKDQM/DxLRYc0DXzKjfTFuSQZxi7BjTY7wk9SpaAg0mLz1gFgPRIcwzHWgnFcQX4GrE8olXZhi9NFlJu7vG/8A+WzfYAUNTIiI4Ieo4uMniUEsI3xbhsXk8E7GMbTFnuqneBAYJtfi4+5DYEOpgFsHjBCKq5k0eJ9CmHGxMb8duHBBF1elUM6odyd5cCjMpYBVB4EO2MiYslz8TQqEl9K530kj9lZgalFtRhb3rbxcyLgt+aBxTqNmAltdkEwOKk90PIaJPEcuvIK/Ht2POxQcNSPJH5d2edWcHVSGUuIcSHO2iALgdbfNF5Blepneu32YOUbuI4ngPIq3GYIwXaiTxKDQtoNa0NYBTDRDS2zfYNkBmOPA8JOp3S9/NIxVqNEa3X+9kXhnDaw47boCqeJquFz4eQ3UxQ1DwxPwUGz+m8qWNqFrYNnndAO9u0i+ye4DA6WG5GxPW/5Z6mFnsM8zN5labMMQKbW05uBLzyebBsDg2TPXVyCCeGqTqIvu31B4H2n1CLpOQdAQ1jdWoAWJ4/RF00HzJg5qnEGLq9reaW5jU++iBdXqSZm5VIbx9vP0R9dngEb7m1yTsPYgqjUFb3jhKrLuitcFFvE/coPbNjjxUadEm+wlHYSkDEEE8W8/JNMLgWgPtIIt63+SBfD6UanPE7Q2Z8jMBV43FseIOpxERs2N5mx5j2LY4WY8UTYe6J9TKrdh9Uy1vS37IMfQrtH6I9Z+SvNZpFvf+y0v4aNmj0Cg6ieLfYEHMM/vGBwFyP7yrWYLvXtbsBdx4wPqqMIdJIHO3reLdZWjw9HSy5E7uPynkEF+HqBoa1rejWjeFHNMZTpAd4YLuQJHkSoHFwLb3/tPkg6Ae5xMG+/I+YNkF7adKpdrxcKdPJXEghwQeYdnwfFQdofxb+k+X+E+5JXUMaTpa144TIj0M3QbB9enhhLnAu4Abn9lmzj+8fqduSklTB1g495II3kpnk2AYxwdVbrNi1h/UeBd0lA9yk6R3rpOn8pi0/4hIuRw4Sj3QfC5pjXZ0yQ5onmbzO1lXmL3VWuBIkN9BYgdItAUsFVYdIA8TiC6ZsQ0THASgND728kwwjZS+gyUzoGEHzJxgJFiXy73J3izDZ4pSGBBVq6qurT4j05pnWoNY2zgTtbr9/BDPouOkASTsOJ5fNAGygXWAkprg8oGmagcOQ+Z++Cd5XkzqdMl4bqceHLkmDqQc3Tsfmgz5wJLSNUkcIsfQ/IobvXMHTgeR+nQp7TEb84PQ80tx9PS5zdxv+/mECxuavbPNTo47EVJ0mG8STAHmSo0MsdUeGs43JOwHM8gtG3J6TfzB1U8DbSOgb8ygWUqNIj+ZinOfx0uIb5D6qbcsDj/AC8Qf+6UfVoUxcDQOtIR7QF5mQ06pApua17nBoczaSYEhBp/4c9jy934iu/XSaYa0iznA7mf0g8OJW37R9n6NZn5Qx42eyzgfTf1TPDvbSY2k0AMY0NHkLT81Criqb5a03QfHc5wuIwz7EVmi/iF482oPC9rmR/Mpll4ltwvodXBNqFzahtuS3cgmIHK6zuadl8LRY50mzSd4m288B8ygzmNz1zyRRbq68ktaa0+KrpHQmfuUXWwWsDS6IHLrcGN9kVTytjBqqPP79OJ/dBThGl7opNJMA6nG46ybCTKOxZZhhJ/mVnX8up6e8oetmDtMURobzjxcp6KGAwPeGCbniTx6lBHKaj6tW5JLtwNhHTkBPvWpy7Du1tc5hAOvSSInyHrus/gMEaVcNdZwPujcdE+yut42gyYBaCSepiOA+5QORRhE06KEFaQicM66D5RjnSYUWYQBup0eRHwR/4YWcRc39Oanh8C+uSQDobAnmeQQLaGGNVwDQegHAc1qMpycU/E4A1D7Gj/AAj6o3LMv7qmBs6ZJ4nkPQK04gSghXpSIS4vh2l0WR2ZYtjBcwTtCFoYfvzqBgCxd14AdUAuLbfULzuPmlWLvB4jbqFtcPlTAPykmP1H6L1TKqUgmk0xtHz5oFGDyLTTgu3uSJ9nkFbTyCi3mT1Kc1KhjZCVHIBDh2tENt0XezVIPxtP/KS//taSPfCjiTYqvsw+MWyOIcP9M/JB9HxlT+cy+1MkierQPmktWsDVrDZrALzeCCfbb3qjE5rSoYio2q+HGm0sJ2jxSPgs5Wz+mW4gh4Bc6ALyQGNaCOd5QDf8RObqO1hA5AbfBC5pmrqgaHHwQJHG0e6/uCQl5fEAzEHruZRmEpvEEtMDmLQbcUBj6+jU1lwCACd4c0O9YMhVUaZcSXGT1RdTCeN3mI9nxVtDClAI1lgOiLwbIIRtLCjlwUxheSAyrhRVDH/qZv1afoh6OH7rQXB4eXBwnbQeJ6n5JhgG6b/FexRo6Htp+EgB35iZI5oOta4EiLSmeDqcwlNTMYMdBt5I7B41pQZingTUIabNAgxyHD1TahTDAGtENHJeXkHqjkA1pvZeXkFVfL3VjpAk+W3VPsqysUaYpwSZLiY/UflsuryA50ckOT9wuryCnTOxBQ9aj1kyvLyALEs6IBjdNRr7jSZtvGx90ry8gr7WBlaqHU9TmBoEkcdyEh/BmV5eQPuymTd7V02EAm542+q3uYZCG4d4LRNgPQR8YXV5BmsfgSNAvcTJEGLASERhsBxPFeXkBLsIB8lQaF43Xl5BI0yAfJQq0dceENEEAxEjcnr5ry8gLp5FraHDcidlGnk7mnb6ry8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s://annemichael.files.wordpress.com/2013/01/32426032.gif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1714500" cy="2095501"/>
          </a:xfrm>
          <a:prstGeom prst="rect">
            <a:avLst/>
          </a:prstGeom>
          <a:noFill/>
        </p:spPr>
      </p:pic>
      <p:pic>
        <p:nvPicPr>
          <p:cNvPr id="21514" name="Picture 10" descr="http://upload.wikimedia.org/wikipedia/commons/c/cb/Emily_Dickinson_daguerre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2334255" cy="2895600"/>
          </a:xfrm>
          <a:prstGeom prst="rect">
            <a:avLst/>
          </a:prstGeom>
          <a:noFill/>
        </p:spPr>
      </p:pic>
      <p:sp>
        <p:nvSpPr>
          <p:cNvPr id="21516" name="AutoShape 12" descr="data:image/jpeg;base64,/9j/4AAQSkZJRgABAQAAAQABAAD/2wCEAAkGBxQTEhUUExQWFhUXFxobGBgYGBwYHBgcHBocFxgYGBgdHSggGBolHB0aITEiJSkrLi4uFx8zODMsNygtLisBCgoKBQUFDgUFDisZExkrKysrKysrKysrKysrKysrKysrKysrKysrKysrKysrKysrKysrKysrKysrKysrKysrK//AABEIAPUAzgMBIgACEQEDEQH/xAAcAAAABwEBAAAAAAAAAAAAAAABAgMEBQYHAAj/xAA5EAABAwIFAgQEBQMEAwEBAAABAAIRAyEEBRIxQVFhBiJxgRORobEHMsHR8ELh8RQjUmIVcpKiCP/EABQBAQAAAAAAAAAAAAAAAAAAAAD/xAAUEQEAAAAAAAAAAAAAAAAAAAAA/9oADAMBAAIRAxEAPwDa4Qhq4IWoAAQEIzkVwQFeYRShJK4lAGlFhCSulACGUBRSUBghBRGlFL0Cy4OSetAXIF6aN7puyqJR3PQKTHdBMpFhMpUOQDBQygJKMDZAUDlGCKSuBQKBCCigoZQcSjpNwR2oCrly4hABKCUKKgAoCVxcEVzkAFEcUFR6SLv8IFHPRXutyg1T3QMaTf1QDrtukfiSlqVMEyb29kevHp36HugbsJifYItSrHBPonoZa6YVKmlxkWidXvse6AwqWkH2SNbG6NJLgWnpz6KIxNYwCHHUX2GwuYB90zzGuWUHawNzHHqQB33hBbcPiNQtztP2KctcFklDNqlJzZdqEbTEXuPVTT/F2mAC3VY2v7E9UGifE9EAqKqZT4mp1IGoF882U4cVJF4vx9kEhKElNKdSdilfiIHLSuCSEpQGAgOSjtSDSl9SAoKAuRJXE2QG1IjyuRHFAJKTLkFQps5/ogNUd1TerWAMSmuIxcGHW9TFvZRBzFjgdX5JidLrHjpI9UE6/E6QSDMcAdfdOqbi8DVaOCI+V1BsruIGmXMc0CRFnC12kTKf4HMhUgRIbu4GCCN2uB5/dBLsZYhEnykbkb91zqmxCSfiGjc+o+iDn1I8oIkRY9JTTHV2nVcWtP3SFXFDWHERZzZ4sVF5tjmNZOr+q4bz12+fugZ1cTLtbhA1gg7RH/IeyrGf5lrqvadpcQd59B0OykcVmwfSqPY4FrnEXsQIA53jt1VHxuKAbF54O/16IFW4oEQfmbReUhj6hL/zNJgSRsm4aXCL/wB0rhHAaSet4G3VA6y9tUQ5pJ+Ygqx5R4gdSMl3xO+wB7yq3Uxjrhrmi8W3j1J2SVBoAIJuNiZP02QbPlOdsqAXExf16BTAqLB6OcVaTgWkmDJg2/t6LS/D2f8AxmcE2O+3qguLMRwlGVZUVTq8pzTq8oJFhShcmLKicMqIFOULiilyI4oDFEKBzkUuvb6oAqNtuovE13w7SASImLx7Hf5o+ZZoykC53HST81GVM21tlg0tdN2gH3n+yBtiKmJ0uBDA08kmfZt/kkvj3a+ppMC7T5duTZKf6FsEOdOrkmSebbRb3TXG0KYbOsyAAIIBHSevoYQExmKIGuk9ukkgXhzexH9QvwkG5tUDtbYd5WlwAA1EWcLbyJg9uwUFVzT4ZeyoBVANpncSJ6tMJvT8QsYXB40GfISNTWui8RcTvsRug1DA5rTqNJpw7aB639iOiZ4irofrJGlwDSfU2vtv91ndLM6oqCq2ABuWANDxNyW9e9la62O+JTLnC0DYcTIJA4IsehQSeIxbXkNkBoBaQbTI7/NUvxNjhTcGj+gSO4J0wesBFq5k5klxBiNM3BuIudv7qr5w97qxDhDOGz727IHmZY4ik2mQJFyBtJ2+ihjiBeRaPki13Al82buOu9gitZsNQIIkevRAq3EmRpOwSRqXk2jjqkmtDWzEgdbpKniJtA6xb7oH2sxOkj0lGqA8km3X+fJNHVy6BMe8JVpLZ1TBG5O37oBdTJ2O3spjw9m76T9IIgG44Puoc1bRYg7EXntv/dA93mbYt2iOfnyg3HAYkOaDPA5T1le8KleEcUTSAJBgbzc/3Vlp10E2yqnDKxvKhadYi6e/HEXKCaJRUJKb4gmJ2AQEr14/pJPb9VD4vFuIkuLReTIG3ATjE4jRd7iGxYcm3TclQGNx9N5BdYDiZI5HqTsgJVqAtlvm/wDYeXfqR5j2Ka47O3sB0E2sWhs+obtpATHNs5NVuinDQRBc+waONI4PdQGHaQA+o7kBpBmSBcT6IJDFY2tUJNMVGgdZI7DafmVE4jMKkf7jnajbzGB/1B6eqSxedb6XHsbkiLe6hcU59V4sXE3i+/ogOS4tkgCCZdO5uR/7DfbolH4OpUYSbxLiRva09wEfBPc0/Bd5dRBktFouCOR091aMsxADNBOlhBLXiDJO5J5EH8p3lAfwlkOq757GZIPNuQQrdh8qLXnTOhwEGdrbaeD90v4cpUr6CHD+BWigwdkFCqeDy9mh0kA2twZFuh2+SRd+HJexpcfO0ARNiAeDxZaXTEJZpQZVi/w6LKDv6nAiByR6qmZj4VrUwCaZDjJAFyvRO6TfTHQIPL+Z+G8VTAc5jwPQ891A1dTTBBHqF64xOGY5sEA/zos58beFKNQHS0NMHb6IMQpYnqlXYzm47wInuEXPMqdh3wZhMNXF45QSuGxxJIfHtZLtzFsggm282UFJnbhKsMRcg8267IL54YzA0322N+i0bD1iQCRErHckxDWlmoaml0WMQVq+EcNAIJI4/ZBJ066eUXyoZtROqVeOYQXZzoTTGGYmw3PonLyBdQ+a1Hag1o4MztHN0EbmOZU4e54NvyzaehHbsqhiswedRLtMOAaA2JJ9R7z3TnNKvn8oBa2RBPA6A/fuoqs55c8ABrZtGw2vq6eiAASYLQOfzRwZIPve6i8TiQ6m1m+l5JImDMCRHMSj5jVLiKdBs8OfH5iL2P1lF/8AGVKDJc0Nd/UCZ09PLNygZU8Lq1WAa4w0mwtxYcqSwoZqqNpSHANgzDQ3+qNU2v8A4TPFNa4OIIDW8RuTf2ciZZTc550AlsAA7E9A4jibIJDBYd5e1oLdVy4mHNLb2vYt+xUrkooNq6nFpaS4PaQGjmwbyIi6DC5acO7zkM1NgAHjcxAtHX16JDM2U/iaA13wmgajNjMEwNpmDKC1ZA4UyQ1sNNxJm02hW7B1weVnmUvGoQTp4HZXvAUHEW2QSzKiWBUdSDg4agfVSLXAoDsRT0QuCJQqatR7wgbYpxgqpZoXFxMx9lcqjImTwqjn9RoJi8fzZBmHj/B+QEgTuqHQZPB34tPotO8aU9VEu0kR1CzTBDVLSYB69kDhhdBZuDe879JTXG4NzTJEAxcXHbZS+GcwjSQ7bi4B9/nCd1cE8M1NOqk6Rblw/wCvBj/KCAwosRJHoOnXqFo/hPPR8MMdxb57H1We16YYfQjfobWUtlp0vYZ5v09ZQaj8WdtkYVkww9SW7+iVa9BpNd+6r+dvdBAIEgwZ7fVTVUyVX86BIdtsQCeOLfNBS82o02waj9R2LadwDvBJ/ZQ+PzOQRDg2IDQQf0k8J3j8K8mx2sGg39xyO6TZlppvBc5pLmzx5fSbRf1Qdg8uqeWSQDfQ3UT2MCBJPVJ+IDoAYL1CPy8jiSeSrHmeYaAA2oQA0CBv0G/eIKq9XFCm5j7EFvmO8u1EnrB/dAu/IG0mgPGp4I8oJl5MGTbiVLisxj6jaX+w4aSA6HNuBqF7AcKrV8xf8QkuvOzt7ixjpEBJ1dTNOojQZ3IveY1bQeEE+/Ni6o81HBztBFN5EAwYIjrBHzUVSqVK7jTa7ytA7jruO2yjc7qBsU2ghxuATI9Wnj/Cs/h+gKGGLiPM42uglMoDaUF2zQp2n40qHy0KLnn0VRdmHoRN+ncHqp3L/wAQMJhwAd+YE+wQHxP4nVKDoxGGcw9wR9dk/wAH+KmFqWDXAxN1X/FH4g0MQxzG0G1WAS4uH5ZEjzCQCsyxbKZOqlLN7TI9iEHpTKvEFPEFopuFxJHRTFIANMnrdefPCLMW6pTZSJaH21i8DlXTxlgcwwNE1KeIfXpR5w6Jb3tuEFrzXxdRpMJqGzSWnn3VZZ+IGXgj13iViOZZpVrOLnuN+OqkfDmY4TDlr62HNYnYB4lt4kja/CDU8+8d4Ks004kObHSfTusSx1PTVIbtJIPbie6t2d5tg8TalS+C/oQAfS1lW80pQ1r45LT/AD5oG7P+Rd3tvO11K4PMHHyyS3ccT+6hW1D/AJ9Lp0MK4gFoJ4tx9LoJTOWMDG6QQ++qdosR3TfLKxLtM3m03/RO2YbytBtI/MOsTtvxskGYcsqSANx+hkf4QXnJMXqaZ4tClWvhVvJDLi0bTPZWCmDCDR8S9Q2aMJaYi4i/HdSNcpliWza4QUylR8xc8FzoGkC2lvWBuDGyj8VWDnClp0n+gh1oN/Nb7qdzyKDNclxv7Tb3Eqj/AOuiY3IsRaJ/TsgVzPMtFSCQ+DBNosRt34Ci62O11G6drkj3MXO9uVFZjVL3ECZ57/tKeYei5hDXcgT6H+4QLNrsbLyCbkbyYI3HHKQaPixJ8keUTERIv090o2lqAgA3I79PT37o1SmGUwdXmdNt9Ib19UBcpw3xsSAZgHfj07crT8Jl4qOa03HP86rNPCFWKxcPrC0/KcVJB9/8IC478PW1dQ+K5jeAIKplXwUcPUc2o2o9h2c1sz09CtuwrQQBBv8Ay6dvDGCSgyLJctZSpvZh8LVJqCHF7SZ+dkfIPw/Oovq09I6dZ4IWqYbGfEPlbDep/RHzKsGtjqghfCGQtw+wsCY7SrJmtAVKL2ESHNII9UxovkNMwFIYx3+26L2QYTT8CF5cGaS5p2NpCYZh4dfhiwjDaajJ84GoO7ngq84DNRTrSREuI+qe5/jKsg0x5eW778joUGL/APhHVqjnOkFxk/wJ/nOU/DwpBMkR13B59lrGBy+k9nxCGg8ng/3VA8c4loY9rRaDugzrCWO4nvspEGB04Mfp1TCkyRa8fr3T/D4iPKPOAOdz2B4/sgl8urQ3SS0jo6SW7XEdeqHDYdziNI80mZMW90wp1PKHxImOhHrKd5dUBdMEidto90FvyqiA2wAdzH7qSHyTfCGQDEWFhf6pdzkF5q1EyrPMpWsU0eUEV4jwutgs4xYCYEEXWbZhRLXdB0m439+q1TFVIDt9lnOdUJcbGI+e6CvYfDSRsdxv9ylaNFwOh2rU4iDItfbVtC7m8Q43GxPBk788JFrDxAb2MaY9+nKCYwuY/AcdDWtqQWuIuI2OmbA7/NQ2YYkkvceAYiNyef3TGvV1Ey/oO5P+JSmHMiN+DNp6GedkCuWVtJGk7mD73+i0TwrV1gCbt/dZphyRUiOVc/DeM01bnf8AZBpuDzfQIG6eZbm7qjjI29/dVRxGrylSuQjSYPVBeaBAEn2UXjKnxajWj8v36hMX4wveKTD6ngBNvHWGqtw7XYV4FRh2mNQIvHdBbX4UBkTEJak5pbcjZebcV4kzKkSKuIcRuWkgrmfiDXLdyLXF/nKDWH0sPXGIoFw1Nfqa4G7TuCCorB5iD5CQXNkevdYsc0rOe5wqFs7wT/CrhTzFjG030ny4NGoHnv6hBY82x8g6HlvUDm/RZ/4nxcsI3JI/n0TjGY3XUPEyoHO68lrQdr/NAwZUjayc0HTzf5pmE5w9PzRBlBKNadAHAiDuDNth3UxleDIc2VH5XgSSbn+4291dsooQzYk9Y6+qCQZTgce38ujTKLHCLfhBdayavIS1YpqUBHAHjhVbN8KDIAI81iL7bauysr3c8pCvTtJElBlGetIMmQZPpv8AdQ5rOAg/lnje0/JaXnmTVKlmtbbqqDm2WVKLiHtI3FtoQQbz0+ac4PHvYCAbEbfVImgdoO6K5kC4QP8AJ6o+Jc3mfXqrTVpct3F/kqTg3w9p/nRXLD1pF0E5lmaB3ldE9eykT4kFKm8k/kBi/rEKu4WkC4RY9v5dQniR2l+km0TI9kEzT8aOadWoEkGb7mUTMPF9SrTE1IDdo3g9VSG0iSALyrLk3hI1HD4lUMYQbwfkgRy5n+pqjVU0tLoJN7enKu9PwTh9Jc/EM+EL62kbdI/RSGS/h7gm05q4lzO4cAPqEhi8gymm4B2YVHt5aIM+4CDL83wrKb36DLQYaY3HVI08wDdh29v3791fc3yXAVQf9M50bCevqVQM1y40nGDaUC9PMNQJP5hz1HUjqo6tLnWv9UfDEwQOn8spjJcnLnAuLhLhxwgi8PgXFpcQI7/sp/JMiJd5pjmDxwOxVgoeHgDBAMXUxlmH0SCInj6fZA3y/J2MmJ0njupNjdNgjuIhJOcgM/5pMhCgJlBbKz01qPStUptUQByiOdK5zkm5AYPhMsXl7KoOu/y+6dQhaUFbx3g1jg4skGLDqqRj/CtVjXP8oYNyTAA2369lsWH3WYfiJn/+of8ADpn/AGWHj+t2xd3HT5oLB+GHgTC5jg8R8QubUZWhlVpgjyNN2mQRJ2P0UZ4n8KYnLSBWGqkTDazZ0noHDdjux9iVPf8A8+5ppq1qBNntDgDy5trerT/+Vt+KwzKrHU6rGvY4Q5rhII7goPNGX44A7jsUw8TlrjrJk83sr549/CipQ1V8v1PYJLqMy9vX4f8AzHbf1WU4mu50tMiNwbEEWII6/sgDAkCQfzcfzqrflWYPIguEtveFRntPXZSuT4mNRNwB9drz7IJbMc6ruBaHHTtHzUVRw2tjjPmEn17Jxi3w8Sbb/MSE2rY6QQ20x6FALalQNI97cd+4j7JtXxkthwk9fsUqzE63NgwYg8dlHVX3tFrFBMeDcoNetJHkaJJ78BaPTwTG20gXt29OipXgHFOp1XU4s6Zv0V+qOQFAA+S57p9Uk58eq7V7IBN0WVzz3RCUCk/VA76JNDwgtbym7kvUCbvCAr90meUdwRQ1AWFzWpRrSSq34o8TNog06RDqmxcNmdfUoCeMc9FOmaFI/wC4785/4t6T/wAj9lnuIonQbcJV7p8xuZuevqli2Qe6BpkOZPwmIZVYYLXAi/8APT5r1N4Xz+ljaDatJwMgagDdrou0ryYG6mlvLSY/ZSXhfxXiMBU10HEX8zT+V46EdUHrpUH8UvCOHrYepiBSaMQwTrbYu6h/DrdbpLwh+KuFxQDapFGpzJ8vz/p97d1eq7WVaZaYc1wjggg/dB5AxmDex0FpN+kf4T7LsKA1pcCAS6TG46D+cLYfHfhGm1jajKRsbuAni5IG6oFXCGTTqHTTuGGJ/wC0g/0oKdj3EOlpJadvaxTN0qYzHBx+UQBxzPJ91F1Wlp/KY/l0CdOoRMJWnh3ObqAmLn02v22+aSG3RLMcWXbxz7QQRyge5FXNOq25EmJG49Oi1ClMbz7Qs7ybCB+lxEkxccdZWiUx5QLIAck9UpRyTLUHVCkyUdySJQHD9yUOpJEz8kLXWQXSqkKgS5Sb2IG5QmBd1hyTaB17KPzrPKWFHnOp/DGm59egWeZp4grYqpDjDBPkbYe/UoJvxH4kc8llExTBu4bu/YKqVac/ulHG67UgRaLJzSgtvPqms3ThqCErHS8kTujYimHN+INv6h36hFxzfOY2KJhq+kwdpvKBG4u07dNx+yncl8bYzDDTTrODekyP/k2HqIUTiqGk6mfl69+iavcD2P8AOEGm5Z+MeJaNNZrare4/X/KXr+LcJimuBpaXPIPleLR/1MH6crLjg3wDFvX90k+mRuCg0elh6THE+Zwd1a4ADsY6pk7Kw6jUcH03OgtDfs49IH2VHpVnNs1zh6OI/VFfUJ3JPqSUDx4DCQSHOBtBkWteN00dVJmTugAlGZAQXP8ADnN2NLqFUDz/AJHHry1XqtThYlJBDhYgyCtL8JeJBXZorECo3n/kOvqgmiN0UtTgtSbm3QIuCT7IyByBNdq7LnFcSgvDYNxtuql4n8XNpzToEOed37hvp1KiPE3it1X/AG6UspD5u9eg7KpvdNygDF1C8kudJNyTefdFwDbuPoPuiuCWwLIaT1P2QKvCBwhHcQm/Pqg5t/1CUKRL7o3xL/ogjsaYI9U3xVExISuYuSmHfLTafqgZYXFOFjcdCiYmjHmsQTxwuxI0u2TjDva5pBNjwPug4PMAdkliaJEHsn2kAapkQNuD+ySbRc7sEDNjUJpdkrhmSXNO8fYhOX0fL3j7WQMqdOSjlt7BOqI0iSlGODtgEDZ+EJbPRNGEi4MEeyk8TjhT8sSenRRtR+oztKCz5F4yfShtXzM2nkK9YPHMrN1U3A+9/kseDeEtgcbUouDmEg/dBrzwkXtUX4e8TMrt01CGvG88qYfe4uOyBk43KEFC8QiuIQU1ySISxHRJE3goEKoMH5p6yzGg9PvdNnU5IHBPH1TvEi/ZAQtQFsJYjyym1Wr3QFNt0ydiCDYXT6nWaQZKjxUBcYCDvgFwcSNgduvCRwbdx/Bupei0NbH8n9FHYhgAZUBkPJD9/LUab3/7CHe5QJ42jq9kypHSepUywB389E1qULyBCBCjXg3sDwntN/lkXHZN/gSnuV4Ol8amKjnMpucA9w/pBsTHMIGRPmDglKrKjz5Gk9gP5yvSGQfhrl1JocKfxtQBD3u1WI3bFoKuWGwrGABrQABAgAIPJOF8O4yqIbh6hvxTd+ykB+HuaRqbhKhHaAZ2PlJB+i9VloRkHjHO8qr4eppxNJ1N5vDt020eWSFr3485YG4qlVAnW2N+RP8AZZZXiP2QNW3CLUYd0qaekjoQHDuDP6yjVHAWhA2YSLqWyrxBVpEeYlvIUUXoCUGp4PFtrMD2+46I7h7Kh+F81NGoGn8jlfHCbjYoKvQpghDUw4mEC5A0xdT4d4mP8KOqZq47gfVcuQA7OSY8o26otQGqZnT6Dv6oFyBcZc3q75/2XYXD6Xb7hcuQOgd/ZJZQ0VHVqLvyva5w/wCrmeYOHeJHuuXIGeEqGY6FPCey5cgQY26V1WQLkGz/AIH+IqtQPwj7spNDqZJu0EwWenTotbC5cgFAAhXIMj/HzBN+FQfyahB/+SfZYhXG65cg781BxO9Itj0cYI+YlN/2XLkBKQko2i5C5cgKBdaH4drmpQaTwgX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8" name="Picture 14" descr="http://upload.wikimedia.org/wikipedia/commons/8/85/Frederick_Douglass_c186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90600"/>
            <a:ext cx="1828800" cy="2453545"/>
          </a:xfrm>
          <a:prstGeom prst="rect">
            <a:avLst/>
          </a:prstGeom>
          <a:noFill/>
        </p:spPr>
      </p:pic>
      <p:sp>
        <p:nvSpPr>
          <p:cNvPr id="21520" name="AutoShape 16" descr="data:image/jpeg;base64,/9j/4AAQSkZJRgABAQAAAQABAAD/2wCEAAkGBxQSEhUUExQUFBUXGBoYGBcYFxoYFxgYFxcXFxccHBgYHSggGBolHBcXITEiJSksLi4uFx8zODMsNygtLisBCgoKDQ0OFBAQFCwZFBwsLCwsLCwsLCwsLCwsLCwsLCwsLCwsLCs3LCwsKyssNzc3Nzc3Nyw3Kyw3NzcsKzcrLP/AABEIAPkAygMBIgACEQEDEQH/xAAcAAACAwEBAQEAAAAAAAAAAAADBAIFBgcBAAj/xAA+EAABAwIDBQUGBAYCAQUAAAABAAIRAyEEEjEFBkFRYRMicYGRBzKhscHwQlLR4RQjYnKC8VOyMxUkQ5Ki/8QAFgEBAQEAAAAAAAAAAAAAAAAAAAEC/8QAGREBAQEBAQEAAAAAAAAAAAAAAAERITEC/9oADAMBAAIRAxEAPwCRC+hFhfQstItEKQUhTX2VB80LwBSyqQagiAvcqmGKYpwgAGKXZpltNemkgWaxfZUcUSV5Wy07vcGhAINXoao0cdQeYbVpk8pE/FMhg5j1CIFkuhvTDgoliKVc1Da2E4W2Q8iBQtU8iM9i8CADmobmpohBe2UAHBDLUYtUHIA6KYrHr6qL0DMgubqYC+DVINQegKQC+DVMBBHIpBgRWhShBBjUTseQU6bQqrenbZwzWspgGq/T+kcSiC7b2iMLTzEBz3e6ybnmT/SFha+3KtQy5/WBmgdIFvNJbQxD6riXPLzoXG+h4eegRsG7ICSw3FiXMmPBxk+UeaIZG26o/HwsWEkebTdvolsVtWpUu52nCT+qli8RTePdLSOPdPLh+iq8g4Og9dP9oohOfQRxu5o/7ao2E2nVonuuI/pNxHgbJBx008l6fNUdD3d20K4iIIFx+nRaDKuWbAxvZYhryYaQQfAro9PeHDECKo9HD4kKBwstohPYm6RDhLSCOYKi5iKULULKnDTQS1ABzUJwTFQQguagXeEAwmXpaogBUKVNM8im3BBLj9/6QXzWojWIQlGa5AQthesC+aUZgQeZFJrVNrVMNQe0AJuuW727W7TFVHMILR3GnoLE+ZnyXS9rYwUMPVqn8LTHibAeq463AZosczj7ouZP3xRA6deIEf7vCt6GysRXFqZDeFrfFb/dncajQa19VofU1vcNJvpxIWt/h28gg4NV2DXafcc4dBMeiANmVTbs39LHzXfmYVgvlCm7DsOrR6IODYLYlZ5EMeR4fst3srcRhYDVmTcj6LetoNGgAUnBBzfeDcQsaX4fvNFyw+8PA8QsSXmYGo1XenPgz6rlu8OwsmKqEABl3E/L4lIKfAbSqUHBzCbcvXTiOhXSdk48V6YdbNAJjS/EdFyfCfzK4ZP/AJHBonQagffVda2XsvsGhvLTzv8AOUoMWITmphzUMopSqEJzUxVCA5AtUal6jEy4IT0CjmoWVFqBfCeQQXLUXKhtRGhBINRGSvAiAICsFkRqgxFaEGX9o2IihTpDWo/Qf03+cJTdHY57ek58ECTHEuA+QkJ/fvDCKNc6Ui63MuED4qe6bwXMJdJOYgcQND6kIjaOK8XzWogpqKhC+RhSCiaPRVEGlQq1EduH6BQdhQb5fS3yQIYl1tZvosZ7QXGBB1AzAc7x8FsMWco7x4wNLLG75YxuVome+0nwn9JQYmjTEsBIlrmw4dHAgrtdYWHguHYuqDnHEG/CxOvJdb3T2l/E4Om/8QGV3i20+eqtIdIUHNR3NUCopCuEs5PVmpcsQKVGlLvCsKjRCTc1AuaajlTbgg5EFiAiNUAURoQEARGqDQiMQFAR2NlCajtQZff8PdSa1sBk94nmbAKn3KrZ8SxunZtM+MrQ7w7Oq4qu2jmy0AzM6NS8kgeiqt3t36mGxeZxJAOVp0BHX74ojcY3aLKDczpngALlZ7F7/wBOnd7PRw/W/kpe0bM5jabGkuOkEXJ0EE9Oq57jd3K5YXGhWOUCS613R7rdYvqY0Qb3De0jDuPeY9pOlwfDitVQ2k11MuHC5vwnmuH0Ng1mPy9m4mJj5XMX6LsG6uy4wpp96m5wu4AZzI4lwOmiBbb++VKg2xDnRZv78Fjcb7Uaps2mAOpP0iPikd69i1GYp1OnmqEn3iL6C0BBpbnYhrA7JSJJh2cjMPKeoQGwu+lWo8Gr3m/L9fBK7bxHaMc4XFiOXokv/THse7uBpbY5TLHdU4/DO/hny2C0i3GCZVRmWtfUkARNjbhqAui+zDagbOEIIJBe08CRGYLE0KzQA0G83/dbb2eYAPxLqn/G0+rrfJKN29qE4JqoEu9ZaKVQlntT1QID2oFaiC4JlzVA00CpahQmHtUbqhlqI1ACI1AdqK0ILLIrSgaYiNclmOR2hAWlTkzxAgKk7V5x4YX/AMtpPd4A5dfiFe0oBWf3xovpZa9M5ZBa60gmxaT5AojW9gHHNAJHGELFYYO1Lh4Eg3twuq/d/bbcRSY9pu4XE6OGo9VayTogW2fgQCSBlHXU+KsaAjRBquAIYPedoPm49EYDKLkIMdvDUyYlzjaYh3zv1CPVweYy6m2pydab6a66dEhvm41a7KdNzJguMn8okDxJVxsDGMrU2lhgjulvFrhqCgCzZYqEAMgTc8xIzfCFnd8HNotfEaG8azotPtbarKAdDuEdVybe/bhrENEwXceMeCQJYXBZqzYvmI/dda3KwOSnUf8AmMDwCxm5uDYaUuFzbkV1TBYXs6bWARa/ilQFwQntTNRqA5qilXsQXtTVRpSlQooJbJUC1TJQ3lBF6FCkoSqPmthEaoj7hSY1AVhRmIDAitKBlr0WmeaXYUdjUDFJS2hTFSi+mWF+ZpAiPe/DrpeFGmmqRAvyRHLN3HVcLWdQqCJcJjQHpHOy6Ts7Gd15A9wGXOMAECYWKx72167iW96xuIgDQx1V1s/shh3vxILqdN2YsNwXENglvHlBt5oLvYWEc9rq9ckVKo7gFuzYR3Yn8R19BznL7zbAxjA1zMU6sS7KMwa0m3EtgaDktdsnadXEUxVbQcA64a5zWOLeBg3bNrGD0UK+KxP/AMmBcWDvDs6rHuLgJvcWQcZqYHEdqWOzZwS12vO950W2ZSdRIrU5gtAqtGvdHvxeevkh7R2nXzPqVNnVWOme6+k6BqJbmmYBuqOnvS81MopOk2/tPDSUC+8GPNV7ryAARw10VLhMIKuIYxxOUiLa8rW8PRP7ScG1arHd1xym3A6keF581Ld6nOMpEatgwfEfFVHVd290KWGhxe6qYtIDQOsDitBUah4GocknjzUnOUCtQILij1XJcnnZFCqFKVGpioUBxUUrUbdBqJl5QHoFnFBKM9CyHmqDsKK0pdt0ZvNAdpU2sQWlHaUBWNhGahMRAUBmOTNIc9Eow9ExTQYre3BOpVmvAGVxAvyETfkJ0Wfdt9zKZynMHGXAgSS22UD8swOkcVu9/sG5+ELmgS0gnw6fBcgaDmAa4gmMs3HDifpwlWMugjeqnWLKbm1aTyA1rqbspBIsO64THI6XsvMTs3aABcNova03iC5w14hwzcusrBYXEOlrswAaC2GjSJHkddOYVzjtrVH5WtkRlBzQTbLHpM+JQTx9OtcV8aajeOWYPk0m0ceqSp7Y7OOzaMpkMFu87SS48ekfHRHbONhpa2BckGLwbGx8RPis5WxZy5TOs8NLR/1nzVkF7iKpe5zo7zrnhBgHxFpV5uPhX167crzmzCZ/IAc0nzasRhnvqEMBJL3ATx14rsvsu2aKVQuaXOMOp1hA/l1BDmi/K9xY5hySjokQAOSA8Jio3qguasLhdwQSjPahFqpC9RqAWJtwhBegUqhLuCPWcgPUUtVCHZEqIOZAZoU8q+aURio9aERpXgaphqAjOqOxCYOaIzzQFYmWlAYUV1RtNrqjzDGAknoBKIJXq0+5SqQe2PZhvE2Jd6AE+S5BvvgmMxmJps/8YeWgAgZXZAY8AYWm3F2m7aG1auIdanh6RFNv5TUOUeeUO9Vo98t1G4kGrSYO1dAqAENzgWDuWcCB1HgniOE0q7wLWJbbXWL+Wg80u7alQgtfJJ+oA4amD8lrtpbg4pjXk03+8YhpJLbctfLqqLDbo4yq9wpYWs8tge6Q0eLnQFuYKXEYskiST4m97n5D0C+Zg31D/LY5wNhAkT5Lqu73s5wuFc1+0cVhu0/4jUYGtNtZPePwXUdj7Nw2X/24oVG82Fjh6tUv0Mh7PdxaWHp0qz2zXdThwM5RMfhOh59SqupvjSwu3q1MQKD2so1SLNFZuj/IuyH9l0Xe7a7cBgq2JdEsbDBzqO7rB6kT0BX5RfUc8uc4kucSXE6kuMk+qkmj9Z1HoDnrmvsv38bUazB4t+V7RFKo42eODXE6OHA8V000OVx0UsxSr1HMiVqcJd4UEKjku5GcgucqFqoSlUpx5SlQopVzShElGcheagcazmjMcFFrpXsoC5kRjUGmm6eio9a1EDFGrVYwZnuDRxJKxO8HtBAPZYRuY8ah08uaJra47H08O3NVe1g8blc83/30Fah2VIFrNXE6u5Dw4+izmKxFSq7NVeXu5nQeA4Kh27iZOXkriOmew/EUqFHG1qz202xTcXOMdxvaAnmb8BzCbx3tbe6oRhcM3swYDqubO/rlaQGepWW3R3GqbQEio2myjTDbgnM98kttoIgzfUK1wO7FbD1Q2sA009LhxcCCBlI1+CcFyz2yNbaphTP9L48YmSkNq+2lzpFPDtAj8ZLp9CPRQ3o2hTpgUyWF5FmRmI5SIMacUnQ7Gwy0wYBkBvEA8E4M7j9rYvaNQE0wzNo7JlYANYPH4lO093jRGdtRwqRZ7SWuF+DmkQFbSw5hGYMe2oBMGAA5wEc++PNWO29rYakcl6tThSpDM7zj3Rpr8U0Yvb+O2ji2jD1qtTENod4A5ZuLOMd55iRJnis/TwRFKTIJcR4Rr5re4TB4h2Ibi6zaeHptB7oOZ8C4a7hOpnhfyy28W3m4is4sYGtBsdM0H3uhP6LUoz7qJVxsPezGYNw7Ku8D8rjmYefdOnlCVJMTAS+IpjLNhBA9ZVo7Rup7UaGKiniQMPVOjp/lOPj+E+Pqtu8AiWkEcCDIPovyorXY28eJwpBoVntH5Zlp/wATZYwfoyqErVK55sf2sh0NxVGOdSn9WH6FbfAbYw+Jbmo1WP6Aw4eLTcKKm5LVUzWStRRSz1EOU3KOVA+CpOcAJJgcyhOeANVzDffeh1YmnTMUwYt+Lr4KyDpjtr0GNzmqzL4z8llt4t/4GTDD/M/Rc4wocaYuYmFN4LjxgfFXA1tDa1esT2j3O6E2RdnYfKzMdSkKALnARMlXusC0Cy0ygwc1RYqgTWEi7iD5c1fsdJt9noqm7sS4j8NlB2v2WVW08FXqH3WPLj4NpMP0VR/Hmo81KjruMnp08BorD2WsD8LiKbwHNLxmadCC3p4Jja3s9ZUI7HEPotm7C3tB/icwI85WRh95NqNJy0QGtN3uAEknW6p2hzsoDXHRrbG50AHPgutbK9n2FpQXZqrh+J9/QaD4+K0uF2dRp3ZTYCNDAJkaXKujjOD3ax5gsovHC44ea1m7m5VakcgpU6QLJdUJJc506EAz11XR0hvBthuDw76zotZg/M8+6PDiegKg/Pu9+3MTUq1MHAbleWlrRBMHQzoNFV19jCkBJlx1/RWWEJc/EYup33F+UHiSe/UNuMR/9kXGOz96x09PsrQp20SBpwtpCWxzf5ZgcR92VtWEAKvxQmk7wB+K1opmtP2FN1KNfJFoCfJMObbQymQV72r2k9zSHNJaRoQYI8wmKVPifCF6+kLfYhMGu2F7RalMBmIb2o/MID/PgVudk7co4ts0XSRq02cPJcOeOWiZwQe3vtcWcJBIt5cFnB3JzVBcp3Y3jqYesA97nUnGHBxJifxCdIXVw3wWbMVT767S7Ki5oPedbqJ1hcnrEElaTejava1XHho3wCzdUcRxVimMISGeaPQtTJ4lDwlOWgRF/gmMTB7ojl5qiOza7WS57mg6Acf2TdXGDL3SDJi1/vVRo7PYBcCeJP06L3+GDfDkjI2z7AuJ0H+lV7GBc9zjzk+as8U7JRfpp9/RJ7vt7soOs+yWrbENn8h/7A/MLojG8Vy72U14xNRv5qZ+DmEfCV1ILNHoMKUqAXoCAtNce9rO8XbVuypmadGRrZ1T8R6xGUeB5roW+W3BhMM4gxVqAtYOI/M7yB9SFxBjO0qMYfxOv4au+CsEcb/Ko02akNzOEfiqd53pZv8AiltmvzMczi3T+0+76XHkEztmrneept4KsJNOHNMHwmxg3nwVDWIp6TKVqUDkq+H7/RSqbVqAT3XD+2JvzB+iAdtAghzIm0gz8CqEsI3r5K0wjbQfuVV4Nk+RFvnqrzDN0+KUKVMNeOBVZtF0OyjQQtDiBFv9LL4gy93ioJCMoHM+dk45kMgyOcqWz8MCQeUSYs0eHFyntIgA9T9wqKhxldG2dvhTbSphzu8GNB8Q0A/Fc4XygssS/OJM2P35pZ1bhrGiIa3dy8/2QQy6NLbBmQI5eSNhqUvk/LkhYYQ3QJzB8Tz+/qiGqag5ojT9vNSzKIHOI1RCu2u7R8SF5slkMUd4ILWAGbym8D7o8EGp9ndbLjaX9Rc0/wCTHR8YXYg1cK2PiOyqsqfkqMd5NcCfgF3TNfVSiZJXpcAC5xAa0EknQACST5IYWN9pm3OypDDsPeqDM/oybDzI9B1UGH3v26cZiXPvkHdYPytGnmbk9SqzZ5gvf+RsA9XW+WZJMqamfNMBwbRAB94l0+Fh9StCuxtS4hDraHQ24cfv6L2rTLpv/v6oVRndA4wQUC76oYBxlI1BJ8eiZe2TlcdNPvwKTqtgwPJaBMGblaHDVLKgwTIN4VzhyeXFQT2y+GSNVmg689VebTrSC288P0VNWoFsTqeHEePJQWez8S8uEAwT5BebRDXZjdxb6D0UmYgNpgA5bXI4eaBUxIFNzW3B4nmUFavl8itp9Qg8lFGvjH0QHFEpmYCKtaDvvqnMG6RAtdVdF9487+qfwBkGD+I6+XFA+Ao5ZXzQUUNsiKfbzjLBKewI7g5qo2wSaqusEyGAoGe2hpELtO7uP7bDUKnF1Ns/3AZXf/oFcTDdF0z2bYucM6n/AMdR0eD+/wD9i9SjXYzHtoU31XnuMBceZ5AdSYHmuHbY2q/EVn1XnvPJPQDgB4C3ktn7T9sTlwrTYQ+p4kdxp8BfzbyXMsSdCkDtRgKJiacWnQAA+SRojvN8fJHxROUn7+4+aor75rafd0pic0m/7J/PACE50mRwVgrOzc48T1/cqQZDtLgfRMYthnNJQaEkE6kqidCpoI++StMO+/AcBOmtrqkY0jpwVtgXkaOANxf14/dlKPcVTa4wATUJHA9we8Tli1xEHgb6wKw4f3nOsGzBF80GJDj7wnimv40AgAFzY7wLruJDYzGLiQLdeGgVxOKNS5jhbQCLDyElQFwFJrhcSesoO0CM0D0iITOHAA+vik8YbooACebSMaJSgLhXAb4qEUilEaz0UQUa1lQRlSB9yOBTuArzPLiOX3dV7AB1R6d7yZkfJFXfbyEWnW1jy+SqDUNtZ+iYY+IRCtekH1tf9X9FdUBw4KroCXyrBtaLcEKacOVvir7cbbjcLWr9oTlNHOOr6brNHU5z6LOipHX7+aWq1ZJKIax+NdVe97yS57i4+Jv+0cFW1qwPDzRqlcX+P3wStRwI08UDOCMnwH38FPEVIHQff34IWzKo7x0PX76pfF1BJuY8EEXVZixQX1Hj3QF7havAzEH4old7fM8eKor8VUnpKbZQygepStFsvsrHPbh4oK/FSNJXwqd2/wBnmmcS1K0j3oP3yVC4XuXqp1I4eag2mSoLBjCAL/qka75TAxEWOqVqaqKawdME3srgUfuVVYf3hfzVqMQOalVmgjU6RKmzUIlH3lUx4yg6URzCLeaZpKB/VRQxTdAPA6dCNfofNSouM3TJ9wf3fRA4+X6qidKAZ/0iOevme6fJQciGQbcl8w2upVNPJLD9UQZ5BulsWe6DpqiUvql9o+75IqeHqANOl0J9eeMX4ILfd8z8ggDQeKsQ7TqAGZ1n1/RAxhJi/RCf9FP8I8Poi0XDusJN0w2rPoq8e95JwcPFKCPbIVW9xlXBVXiePig9oibleEkaf6XuH1XtX6pSAZl8Xrwr3gPFRBWVCBrKj23io1OCGiv/2Q=="/>
          <p:cNvSpPr>
            <a:spLocks noChangeAspect="1" noChangeArrowheads="1"/>
          </p:cNvSpPr>
          <p:nvPr/>
        </p:nvSpPr>
        <p:spPr bwMode="auto">
          <a:xfrm>
            <a:off x="155575" y="-2827338"/>
            <a:ext cx="478155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AutoShape 18" descr="data:image/jpeg;base64,/9j/4AAQSkZJRgABAQAAAQABAAD/2wCEAAkGBxQSEhUUExQUFBUXGBoYGBcYFxoYFxgYFxcXFxccHBgYHSggGBolHBcXITEiJSksLi4uFx8zODMsNygtLisBCgoKDQ0OFBAQFCwZFBwsLCwsLCwsLCwsLCwsLCwsLCwsLCwsLCs3LCwsKyssNzc3Nzc3Nyw3Kyw3NzcsKzcrLP/AABEIAPkAygMBIgACEQEDEQH/xAAcAAACAwEBAQEAAAAAAAAAAAADBAIFBgcBAAj/xAA+EAABAwIDBQUGBAYCAQUAAAABAAIRAyEEEjEFBkFRYRMicYGRBzKhscHwQlLR4RQjYnKC8VOyMxUkQ5Ki/8QAFgEBAQEAAAAAAAAAAAAAAAAAAAEC/8QAGREBAQEBAQEAAAAAAAAAAAAAAAERITEC/9oADAMBAAIRAxEAPwCRC+hFhfQstItEKQUhTX2VB80LwBSyqQagiAvcqmGKYpwgAGKXZpltNemkgWaxfZUcUSV5Wy07vcGhAINXoao0cdQeYbVpk8pE/FMhg5j1CIFkuhvTDgoliKVc1Da2E4W2Q8iBQtU8iM9i8CADmobmpohBe2UAHBDLUYtUHIA6KYrHr6qL0DMgubqYC+DVINQegKQC+DVMBBHIpBgRWhShBBjUTseQU6bQqrenbZwzWspgGq/T+kcSiC7b2iMLTzEBz3e6ybnmT/SFha+3KtQy5/WBmgdIFvNJbQxD6riXPLzoXG+h4eegRsG7ICSw3FiXMmPBxk+UeaIZG26o/HwsWEkebTdvolsVtWpUu52nCT+qli8RTePdLSOPdPLh+iq8g4Og9dP9oohOfQRxu5o/7ao2E2nVonuuI/pNxHgbJBx008l6fNUdD3d20K4iIIFx+nRaDKuWbAxvZYhryYaQQfAro9PeHDECKo9HD4kKBwstohPYm6RDhLSCOYKi5iKULULKnDTQS1ABzUJwTFQQguagXeEAwmXpaogBUKVNM8im3BBLj9/6QXzWojWIQlGa5AQthesC+aUZgQeZFJrVNrVMNQe0AJuuW727W7TFVHMILR3GnoLE+ZnyXS9rYwUMPVqn8LTHibAeq463AZosczj7ouZP3xRA6deIEf7vCt6GysRXFqZDeFrfFb/dncajQa19VofU1vcNJvpxIWt/h28gg4NV2DXafcc4dBMeiANmVTbs39LHzXfmYVgvlCm7DsOrR6IODYLYlZ5EMeR4fst3srcRhYDVmTcj6LetoNGgAUnBBzfeDcQsaX4fvNFyw+8PA8QsSXmYGo1XenPgz6rlu8OwsmKqEABl3E/L4lIKfAbSqUHBzCbcvXTiOhXSdk48V6YdbNAJjS/EdFyfCfzK4ZP/AJHBonQagffVda2XsvsGhvLTzv8AOUoMWITmphzUMopSqEJzUxVCA5AtUal6jEy4IT0CjmoWVFqBfCeQQXLUXKhtRGhBINRGSvAiAICsFkRqgxFaEGX9o2IihTpDWo/Qf03+cJTdHY57ek58ECTHEuA+QkJ/fvDCKNc6Ui63MuED4qe6bwXMJdJOYgcQND6kIjaOK8XzWogpqKhC+RhSCiaPRVEGlQq1EduH6BQdhQb5fS3yQIYl1tZvosZ7QXGBB1AzAc7x8FsMWco7x4wNLLG75YxuVome+0nwn9JQYmjTEsBIlrmw4dHAgrtdYWHguHYuqDnHEG/CxOvJdb3T2l/E4Om/8QGV3i20+eqtIdIUHNR3NUCopCuEs5PVmpcsQKVGlLvCsKjRCTc1AuaajlTbgg5EFiAiNUAURoQEARGqDQiMQFAR2NlCajtQZff8PdSa1sBk94nmbAKn3KrZ8SxunZtM+MrQ7w7Oq4qu2jmy0AzM6NS8kgeiqt3t36mGxeZxJAOVp0BHX74ojcY3aLKDczpngALlZ7F7/wBOnd7PRw/W/kpe0bM5jabGkuOkEXJ0EE9Oq57jd3K5YXGhWOUCS613R7rdYvqY0Qb3De0jDuPeY9pOlwfDitVQ2k11MuHC5vwnmuH0Ng1mPy9m4mJj5XMX6LsG6uy4wpp96m5wu4AZzI4lwOmiBbb++VKg2xDnRZv78Fjcb7Uaps2mAOpP0iPikd69i1GYp1OnmqEn3iL6C0BBpbnYhrA7JSJJh2cjMPKeoQGwu+lWo8Gr3m/L9fBK7bxHaMc4XFiOXokv/THse7uBpbY5TLHdU4/DO/hny2C0i3GCZVRmWtfUkARNjbhqAui+zDagbOEIIJBe08CRGYLE0KzQA0G83/dbb2eYAPxLqn/G0+rrfJKN29qE4JqoEu9ZaKVQlntT1QID2oFaiC4JlzVA00CpahQmHtUbqhlqI1ACI1AdqK0ILLIrSgaYiNclmOR2hAWlTkzxAgKk7V5x4YX/AMtpPd4A5dfiFe0oBWf3xovpZa9M5ZBa60gmxaT5AojW9gHHNAJHGELFYYO1Lh4Eg3twuq/d/bbcRSY9pu4XE6OGo9VayTogW2fgQCSBlHXU+KsaAjRBquAIYPedoPm49EYDKLkIMdvDUyYlzjaYh3zv1CPVweYy6m2pydab6a66dEhvm41a7KdNzJguMn8okDxJVxsDGMrU2lhgjulvFrhqCgCzZYqEAMgTc8xIzfCFnd8HNotfEaG8azotPtbarKAdDuEdVybe/bhrENEwXceMeCQJYXBZqzYvmI/dda3KwOSnUf8AmMDwCxm5uDYaUuFzbkV1TBYXs6bWARa/ilQFwQntTNRqA5qilXsQXtTVRpSlQooJbJUC1TJQ3lBF6FCkoSqPmthEaoj7hSY1AVhRmIDAitKBlr0WmeaXYUdjUDFJS2hTFSi+mWF+ZpAiPe/DrpeFGmmqRAvyRHLN3HVcLWdQqCJcJjQHpHOy6Ts7Gd15A9wGXOMAECYWKx72167iW96xuIgDQx1V1s/shh3vxILqdN2YsNwXENglvHlBt5oLvYWEc9rq9ckVKo7gFuzYR3Yn8R19BznL7zbAxjA1zMU6sS7KMwa0m3EtgaDktdsnadXEUxVbQcA64a5zWOLeBg3bNrGD0UK+KxP/AMmBcWDvDs6rHuLgJvcWQcZqYHEdqWOzZwS12vO950W2ZSdRIrU5gtAqtGvdHvxeevkh7R2nXzPqVNnVWOme6+k6BqJbmmYBuqOnvS81MopOk2/tPDSUC+8GPNV7ryAARw10VLhMIKuIYxxOUiLa8rW8PRP7ScG1arHd1xym3A6keF581Ld6nOMpEatgwfEfFVHVd290KWGhxe6qYtIDQOsDitBUah4GocknjzUnOUCtQILij1XJcnnZFCqFKVGpioUBxUUrUbdBqJl5QHoFnFBKM9CyHmqDsKK0pdt0ZvNAdpU2sQWlHaUBWNhGahMRAUBmOTNIc9Eow9ExTQYre3BOpVmvAGVxAvyETfkJ0Wfdt9zKZynMHGXAgSS22UD8swOkcVu9/sG5+ELmgS0gnw6fBcgaDmAa4gmMs3HDifpwlWMugjeqnWLKbm1aTyA1rqbspBIsO64THI6XsvMTs3aABcNova03iC5w14hwzcusrBYXEOlrswAaC2GjSJHkddOYVzjtrVH5WtkRlBzQTbLHpM+JQTx9OtcV8aajeOWYPk0m0ceqSp7Y7OOzaMpkMFu87SS48ekfHRHbONhpa2BckGLwbGx8RPis5WxZy5TOs8NLR/1nzVkF7iKpe5zo7zrnhBgHxFpV5uPhX167crzmzCZ/IAc0nzasRhnvqEMBJL3ATx14rsvsu2aKVQuaXOMOp1hA/l1BDmi/K9xY5hySjokQAOSA8Jio3qguasLhdwQSjPahFqpC9RqAWJtwhBegUqhLuCPWcgPUUtVCHZEqIOZAZoU8q+aURio9aERpXgaphqAjOqOxCYOaIzzQFYmWlAYUV1RtNrqjzDGAknoBKIJXq0+5SqQe2PZhvE2Jd6AE+S5BvvgmMxmJps/8YeWgAgZXZAY8AYWm3F2m7aG1auIdanh6RFNv5TUOUeeUO9Vo98t1G4kGrSYO1dAqAENzgWDuWcCB1HgniOE0q7wLWJbbXWL+Wg80u7alQgtfJJ+oA4amD8lrtpbg4pjXk03+8YhpJLbctfLqqLDbo4yq9wpYWs8tge6Q0eLnQFuYKXEYskiST4m97n5D0C+Zg31D/LY5wNhAkT5Lqu73s5wuFc1+0cVhu0/4jUYGtNtZPePwXUdj7Nw2X/24oVG82Fjh6tUv0Mh7PdxaWHp0qz2zXdThwM5RMfhOh59SqupvjSwu3q1MQKD2so1SLNFZuj/IuyH9l0Xe7a7cBgq2JdEsbDBzqO7rB6kT0BX5RfUc8uc4kucSXE6kuMk+qkmj9Z1HoDnrmvsv38bUazB4t+V7RFKo42eODXE6OHA8V000OVx0UsxSr1HMiVqcJd4UEKjku5GcgucqFqoSlUpx5SlQopVzShElGcheagcazmjMcFFrpXsoC5kRjUGmm6eio9a1EDFGrVYwZnuDRxJKxO8HtBAPZYRuY8ah08uaJra47H08O3NVe1g8blc83/30Fah2VIFrNXE6u5Dw4+izmKxFSq7NVeXu5nQeA4Kh27iZOXkriOmew/EUqFHG1qz202xTcXOMdxvaAnmb8BzCbx3tbe6oRhcM3swYDqubO/rlaQGepWW3R3GqbQEio2myjTDbgnM98kttoIgzfUK1wO7FbD1Q2sA009LhxcCCBlI1+CcFyz2yNbaphTP9L48YmSkNq+2lzpFPDtAj8ZLp9CPRQ3o2hTpgUyWF5FmRmI5SIMacUnQ7Gwy0wYBkBvEA8E4M7j9rYvaNQE0wzNo7JlYANYPH4lO093jRGdtRwqRZ7SWuF+DmkQFbSw5hGYMe2oBMGAA5wEc++PNWO29rYakcl6tThSpDM7zj3Rpr8U0Yvb+O2ji2jD1qtTENod4A5ZuLOMd55iRJnis/TwRFKTIJcR4Rr5re4TB4h2Ibi6zaeHptB7oOZ8C4a7hOpnhfyy28W3m4is4sYGtBsdM0H3uhP6LUoz7qJVxsPezGYNw7Ku8D8rjmYefdOnlCVJMTAS+IpjLNhBA9ZVo7Rup7UaGKiniQMPVOjp/lOPj+E+Pqtu8AiWkEcCDIPovyorXY28eJwpBoVntH5Zlp/wATZYwfoyqErVK55sf2sh0NxVGOdSn9WH6FbfAbYw+Jbmo1WP6Aw4eLTcKKm5LVUzWStRRSz1EOU3KOVA+CpOcAJJgcyhOeANVzDffeh1YmnTMUwYt+Lr4KyDpjtr0GNzmqzL4z8llt4t/4GTDD/M/Rc4wocaYuYmFN4LjxgfFXA1tDa1esT2j3O6E2RdnYfKzMdSkKALnARMlXusC0Cy0ygwc1RYqgTWEi7iD5c1fsdJt9noqm7sS4j8NlB2v2WVW08FXqH3WPLj4NpMP0VR/Hmo81KjruMnp08BorD2WsD8LiKbwHNLxmadCC3p4Jja3s9ZUI7HEPotm7C3tB/icwI85WRh95NqNJy0QGtN3uAEknW6p2hzsoDXHRrbG50AHPgutbK9n2FpQXZqrh+J9/QaD4+K0uF2dRp3ZTYCNDAJkaXKujjOD3ax5gsovHC44ea1m7m5VakcgpU6QLJdUJJc506EAz11XR0hvBthuDw76zotZg/M8+6PDiegKg/Pu9+3MTUq1MHAbleWlrRBMHQzoNFV19jCkBJlx1/RWWEJc/EYup33F+UHiSe/UNuMR/9kXGOz96x09PsrQp20SBpwtpCWxzf5ZgcR92VtWEAKvxQmk7wB+K1opmtP2FN1KNfJFoCfJMObbQymQV72r2k9zSHNJaRoQYI8wmKVPifCF6+kLfYhMGu2F7RalMBmIb2o/MID/PgVudk7co4ts0XSRq02cPJcOeOWiZwQe3vtcWcJBIt5cFnB3JzVBcp3Y3jqYesA97nUnGHBxJifxCdIXVw3wWbMVT767S7Ki5oPedbqJ1hcnrEElaTejava1XHho3wCzdUcRxVimMISGeaPQtTJ4lDwlOWgRF/gmMTB7ojl5qiOza7WS57mg6Acf2TdXGDL3SDJi1/vVRo7PYBcCeJP06L3+GDfDkjI2z7AuJ0H+lV7GBc9zjzk+as8U7JRfpp9/RJ7vt7soOs+yWrbENn8h/7A/MLojG8Vy72U14xNRv5qZ+DmEfCV1ILNHoMKUqAXoCAtNce9rO8XbVuypmadGRrZ1T8R6xGUeB5roW+W3BhMM4gxVqAtYOI/M7yB9SFxBjO0qMYfxOv4au+CsEcb/Ko02akNzOEfiqd53pZv8AiltmvzMczi3T+0+76XHkEztmrneept4KsJNOHNMHwmxg3nwVDWIp6TKVqUDkq+H7/RSqbVqAT3XD+2JvzB+iAdtAghzIm0gz8CqEsI3r5K0wjbQfuVV4Nk+RFvnqrzDN0+KUKVMNeOBVZtF0OyjQQtDiBFv9LL4gy93ioJCMoHM+dk45kMgyOcqWz8MCQeUSYs0eHFyntIgA9T9wqKhxldG2dvhTbSphzu8GNB8Q0A/Fc4XygssS/OJM2P35pZ1bhrGiIa3dy8/2QQy6NLbBmQI5eSNhqUvk/LkhYYQ3QJzB8Tz+/qiGqag5ojT9vNSzKIHOI1RCu2u7R8SF5slkMUd4ILWAGbym8D7o8EGp9ndbLjaX9Rc0/wCTHR8YXYg1cK2PiOyqsqfkqMd5NcCfgF3TNfVSiZJXpcAC5xAa0EknQACST5IYWN9pm3OypDDsPeqDM/oybDzI9B1UGH3v26cZiXPvkHdYPytGnmbk9SqzZ5gvf+RsA9XW+WZJMqamfNMBwbRAB94l0+Fh9StCuxtS4hDraHQ24cfv6L2rTLpv/v6oVRndA4wQUC76oYBxlI1BJ8eiZe2TlcdNPvwKTqtgwPJaBMGblaHDVLKgwTIN4VzhyeXFQT2y+GSNVmg689VebTrSC288P0VNWoFsTqeHEePJQWez8S8uEAwT5BebRDXZjdxb6D0UmYgNpgA5bXI4eaBUxIFNzW3B4nmUFavl8itp9Qg8lFGvjH0QHFEpmYCKtaDvvqnMG6RAtdVdF9487+qfwBkGD+I6+XFA+Ao5ZXzQUUNsiKfbzjLBKewI7g5qo2wSaqusEyGAoGe2hpELtO7uP7bDUKnF1Ns/3AZXf/oFcTDdF0z2bYucM6n/AMdR0eD+/wD9i9SjXYzHtoU31XnuMBceZ5AdSYHmuHbY2q/EVn1XnvPJPQDgB4C3ktn7T9sTlwrTYQ+p4kdxp8BfzbyXMsSdCkDtRgKJiacWnQAA+SRojvN8fJHxROUn7+4+aor75rafd0pic0m/7J/PACE50mRwVgrOzc48T1/cqQZDtLgfRMYthnNJQaEkE6kqidCpoI++StMO+/AcBOmtrqkY0jpwVtgXkaOANxf14/dlKPcVTa4wATUJHA9we8Tli1xEHgb6wKw4f3nOsGzBF80GJDj7wnimv40AgAFzY7wLruJDYzGLiQLdeGgVxOKNS5jhbQCLDyElQFwFJrhcSesoO0CM0D0iITOHAA+vik8YbooACebSMaJSgLhXAb4qEUilEaz0UQUa1lQRlSB9yOBTuArzPLiOX3dV7AB1R6d7yZkfJFXfbyEWnW1jy+SqDUNtZ+iYY+IRCtekH1tf9X9FdUBw4KroCXyrBtaLcEKacOVvir7cbbjcLWr9oTlNHOOr6brNHU5z6LOipHX7+aWq1ZJKIax+NdVe97yS57i4+Jv+0cFW1qwPDzRqlcX+P3wStRwI08UDOCMnwH38FPEVIHQff34IWzKo7x0PX76pfF1BJuY8EEXVZixQX1Hj3QF7havAzEH4old7fM8eKor8VUnpKbZQygepStFsvsrHPbh4oK/FSNJXwqd2/wBnmmcS1K0j3oP3yVC4XuXqp1I4eag2mSoLBjCAL/qka75TAxEWOqVqaqKawdME3srgUfuVVYf3hfzVqMQOalVmgjU6RKmzUIlH3lUx4yg6URzCLeaZpKB/VRQxTdAPA6dCNfofNSouM3TJ9wf3fRA4+X6qidKAZ/0iOevme6fJQciGQbcl8w2upVNPJLD9UQZ5BulsWe6DpqiUvql9o+75IqeHqANOl0J9eeMX4ILfd8z8ggDQeKsQ7TqAGZ1n1/RAxhJi/RCf9FP8I8Poi0XDusJN0w2rPoq8e95JwcPFKCPbIVW9xlXBVXiePig9oibleEkaf6XuH1XtX6pSAZl8Xrwr3gPFRBWVCBrKj23io1OCGiv/2Q=="/>
          <p:cNvSpPr>
            <a:spLocks noChangeAspect="1" noChangeArrowheads="1"/>
          </p:cNvSpPr>
          <p:nvPr/>
        </p:nvSpPr>
        <p:spPr bwMode="auto">
          <a:xfrm>
            <a:off x="155575" y="-2827338"/>
            <a:ext cx="478155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4" name="Picture 20" descr="http://upload.wikimedia.org/wikipedia/commons/1/1b/Abraham_Lincoln_November_1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1910570" cy="2355863"/>
          </a:xfrm>
          <a:prstGeom prst="rect">
            <a:avLst/>
          </a:prstGeom>
          <a:noFill/>
        </p:spPr>
      </p:pic>
      <p:pic>
        <p:nvPicPr>
          <p:cNvPr id="21526" name="Picture 22" descr="http://t2.gstatic.com/images?q=tbn:ANd9GcSFRLftoaftjyvKGWk8pixc2Nso1OFPkgZ0Ac82axpmL1wbxUx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066800"/>
            <a:ext cx="1895783" cy="2314576"/>
          </a:xfrm>
          <a:prstGeom prst="rect">
            <a:avLst/>
          </a:prstGeom>
          <a:noFill/>
        </p:spPr>
      </p:pic>
      <p:pic>
        <p:nvPicPr>
          <p:cNvPr id="21528" name="Picture 24" descr="http://www.flashfictiononline.com/images/fpublic0019-kiss-kate-cho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667000"/>
            <a:ext cx="1981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War left the south in ruins….RECONSTRUCTION was necessary. This was not an easy process.</a:t>
            </a:r>
          </a:p>
          <a:p>
            <a:endParaRPr lang="en-US" dirty="0"/>
          </a:p>
          <a:p>
            <a:r>
              <a:rPr lang="en-US" dirty="0" smtClean="0"/>
              <a:t>After being torn apart many areas clung to their regional identities and started trying to capture the customs of their area in literature.</a:t>
            </a:r>
          </a:p>
          <a:p>
            <a:pPr lvl="1"/>
            <a:r>
              <a:rPr lang="en-US" dirty="0" smtClean="0"/>
              <a:t>Local Color of areas shine true (Twain)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archives.gov/research/military/civil-war/photos/images/civil-war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181475" cy="3296183"/>
          </a:xfrm>
          <a:prstGeom prst="rect">
            <a:avLst/>
          </a:prstGeom>
          <a:noFill/>
        </p:spPr>
      </p:pic>
      <p:pic>
        <p:nvPicPr>
          <p:cNvPr id="22534" name="Picture 6" descr="http://t1.gstatic.com/images?q=tbn:ANd9GcTAq3ujZt1WIErYmT8UmorTE-nhOfCWD8seOiopB45gxByjTTf_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038600" cy="3426112"/>
          </a:xfrm>
          <a:prstGeom prst="rect">
            <a:avLst/>
          </a:prstGeom>
          <a:noFill/>
        </p:spPr>
      </p:pic>
      <p:pic>
        <p:nvPicPr>
          <p:cNvPr id="22532" name="Picture 4" descr="http://voiceseducation.org/sites/default/files/images/civil-war-lincoln-pinker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505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Transcontinental Rail Road- we have transportation from the Eastern US to Western US safely…..people start to move out west! </a:t>
            </a:r>
          </a:p>
          <a:p>
            <a:r>
              <a:rPr lang="en-US" dirty="0" smtClean="0"/>
              <a:t>This movement created more diversity in areas due to an influx of Americans from all different areas converging to create a society.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education-portal.com/cimages/multimages/16/work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84257" cy="3581400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QTEhQUExQWFRUXGRwbFxgYFx0cHBsgHx8cHBwcHR0gICgiGBolHBwcIjEiJSkrLi4uGiAzODMsNygtLisBCgoKDg0OGhAQGiwkHCQsLCwsLCwsLCwsLCwsLCwsLCwsLCwsLCwsLCwsLCwsLCwsLCwsLCwsLCwsLCwsLCwsLP/AABEIAMoA+QMBIgACEQEDEQH/xAAbAAABBQEBAAAAAAAAAAAAAAAFAQIDBAYHAP/EAEEQAAIBAgQEAwUGBAQFBQEAAAECEQMhAAQSMQUiQVEGE2EycYGRoQcUQlKx8CPB0eEVM2LxFhdDgpIkY3LC0pP/xAAYAQEBAQEBAAAAAAAAAAAAAAAAAQIDBP/EAB0RAQEBAAMBAQEBAAAAAAAAAAABEQISMSFBMlH/2gAMAwEAAhEDEQA/AOq5yuylQoBmZkxtH9cMGbb8o+Df2x7iC8yHtq/lhFHe3XHm12k+JPvJ/L9f7Yf5x7YjAws4ph/n+n1wnnnthJw0nBMSiqe31x7zj2wxcOwMeFY9vrhTVPbDRhTgF80/l+uPCsfy/XCThuBh3nnt9f7Y9557fXEcd8KBguHeee31x7zz2+uEjCRgmQ77we31x77wfy/XCRhMDId94Pb6/wBsN+8t+X64Q4QjrgZD/vJ/L9ce+8n8v1w3CHAw/wC8n8v1x45n0+uI2wkYmrkTfePTEbZz/T9cNI7YSMNMiRc3/p+uGjNn8v1/thsYUjbEMhTmz+W/v/thpzjdEH/l/bCqPhhzHAyHZbMFjBUC3ee3pizGK2VW574szjcZqrn6YJSQDEm/e0H34biXNe0vub/64jBxL61PDlwpOEnFetJxBNh2IaMnfEwXAOWcKThAMeOCPE4bqx44UYD2EwpGPagOuCkwuFBHfDwME0yMejDwMIRimmYRhhzDHowDIwsYdGEIxFJhpGJCuG2wDIOPTiQrhkYBpbDQZwunCKvbEU4YWMeBwyurFToYK3QlZ+kicBJhIwD4X948/MqXpkKaWolDclZ5QG5YETJM+mD0YqH5YXOLGIcuL/DE0Y1GaC+I3YNRKlgRrNuvs79Dv1xAnFiBzJPu3xX8a5kU6mWY6v8AqXUEgf5e8Yyma4rRJBNRhsJVnABPutMA/s4xfW5439HPBveNwd/74lap1jGPy3FaYgebaJBLb/Heb/pgwnEoWS4iN+/WZ2iMNMF0rR0xPrHrgRluLU2tKyLGD+o6WviROLUrQ4vtcYqCZftjxbtill+JUmHLUVvcZxMMyv5hgJiThl5wnnr3Hzw4OO+A9h0YQMO+PM/rgHY8MQ+cO/1wvn8pNrLNz7+vwwEwx6cRVKkadrkA/XD6qggg3EXGKhZwzEPDUC0aQFhoX9BiYsAN8QNqVwpALAEmFBO5gn9Aflh5wN4vQR3y+tUY+bHMoNvLqnr0nBFSABEARaMVThhThnmDuD13wgqA2kfPEC+7HtePE+o+eGyO+A9q9MeLjtjxIPUfPELtHUYB5eOmFFQ9sQiqO4+Yw/WO4+eCg3AMwzZ3iI6BqHT/ANs/7fDB9nOMz4cf/wBbxLb26PX/AEHGkMYImyhOozO2LeKmTHMfdi5jUZrA/afxAUqmUBLiRVaVpq4GnyzLSQVHqJ62xjMtxSgtTyszXoBdCnlokx7JCnUBzESZExb49A+0DL0NeWrZhqARBUAFZQZLaCNMn2gENoMz6YyeR4bkywfK1qZV2AYLTpsdJk6UOgaCSQCzTYRY3xLiw85ii9ENkqaVHkgFqAQMAIY0zaCIvO8+4Gnk/FA82nROmk5B1n7uHkbiGFUNJFtrR7sT8f8AFtBjXyVRqq1CdI1Ui6OG3AWiyswiwnuN8A+I+HMtlWbza58yNaHyqmk8yKqrpcMzKDMKZW84Sf6trYcOpeaZFTLKS0oulZZYseWsSLkEzOwsDiV4KuFrUKlQFAVV5PMYgixAnY39wwK/xvzMx91zGbTSWC0gaVRSDpOkO5KEPLCZJB26ySVDLI9U0aqnJuk6K4IWqwTlBWq+uQdRJTcAqCTMYYao5bMuoZ3C0mk6UlUercGKLEhmBkCTAFzJuBoXar/D0hFlQbVlYrMXeb7kgadQ2PXFXxS/DkITPOXIUALLWBAElaYADGNXTuNgMS5bxTkjU0UaDVKhZVOmkFcjTZzrhnAA636xF8DXq/F2HIpp+aTtqZYGxdpWVEyJtsMWeHVq7a/MUUtJHPr1B7TyrAgSdyZ3xS4nVNbN5aafkMuohKtKWqd+dZVVjoTcn0BxoNKMssApM22+Xy74gfUplqRAbmi7CN/Tt/fAZvMKhFqk1CzW5hKibBySJFt5O9sW+IVtFNEAI1sIERAF8LwSrPmq1tDyInqAST8TtgoZkc89VmVNZWmxSoxa0gww2BDDcel+wwld8wgcDWwVQZ1JI9qwBb33YXg9rkuK8DpZhOcFlB1ABivobjawHyxDT+75kNl3p1yqWLVUbTI2Ac2eDsR2wRHmMy9Mo1Uu0mQtNSYGxY9O07ek4j/x3kLhv4ZsKhsBBg8uosb9N/5QvwfKeWQlCuQh8plFMh2UiLagNSWF5i3fAfxD92y2XbK0Q9LWZJqUSSUa7FCY0iVEzG20nFNF+GeLAdNNUquVUDoPZVdUfiYA9h2wRo8cUuFAeeq6CDEAzMXF97dRjJ8CNFFDDOMSCymk1JyCGgldKsdr8w6g9sX83k8otYqKmeeoioxakGYWiApC7nUJm3rOA0PEa9TVliEP+b7v+lUve/e3phM74gpIShqAMs6uXlBvadhseuB2foN59GmmaqDU7aVZPYhWJIOkWIlQJ/F6YCcW4CPMaiVq1TK63WgLaoOqVCl15hMTF7zbAHM54py6f9RW2koQwFibNtPv92PUvEtJoZCFpTHmFTAMkCY6HvMX3wI/4WyNLk+8KarNoDM0QQRywBAEgiW7mL4DcN8KsxK08zlDMrp1PqYmJUhhGoNIjcQDvtcia6HRz5aSEJA2KmSwm5jp0MHphP8AEllpQ8sSLzclVOnT7JjfGPr+F6uVy1WrWrFVALGktiWmEPmLEn2egt7px7JeHc1nMkhDUtH4EOoEgCxdo1MZkwxN76sTF1tMnm1qxpXkuCQxlWFyIIn9nbrAiBiQpZrgnnm3S3rf5Yyw8L5paAV6y5YUwST5oFNtiumIKEERLHriOpwym9PUnEaiOEYrSo1A5BHSKV6gBPS5HWxww1oM6q0CA9VyWtA0kib8w6e+wO2Is4WQpozNJjs2qJIvYRu1ug+eM9S4LVoLVWrWGhwoFZlXXBILIo1moqxqDAR1gTvRy3hGkaizn1TVcAK47hdLOPZ2F/nhhorlM0adbMlaw1VHNwABIHICzWmCbASbzti//iNXQp8wuskFlZSZDQYvcTAE7292KXBeCvmqubT7wWRaiSVIipY8wAtI02PT1weoeD0U6hUYyoV7KdUEGeykwJjeBgH+BOO+fUamFrQqM2qpFuZQFtM2Nib2ONtjKeHcjVpZorJNDym0kkGW1JM9rTAAj+WrxqM1i/tBcLWyLVKmXSkr1DUFcjmssBAQRIuZkRboSDUzXGcpRqpRL00qVNOlUQXmApOkECZEExiH7YfDFXOjLGkyDyvNJ1Tct5cAQLeyb+7ADLZPO5ehRp0aFGq6CC1QqCBc6QxMtDnUDa1oGM8sXj42oy2kytJFY7sInp13/wBsBfGHEKOXokulJ64VjQ81Q0Na4B9kbXHb4YA8IynGFcF69IpMMKja492kDUYP5t98X+O+FM5mqaq9ejKwSDSIkyYYSSaZCnSYF8STK05xW4hma9VK1ap5hQgLUbSqreQbACx9O3pjbcO4fliGzVWmcxTYFmqUzV85SWA1GCFIWGDOpMRi5kGXh1ahSqZRKtRhD1qdHmGrVABAGqwkjeATg/x3J1s1TdaFdFSAPKGkoy9iwFp9Abdb21azIscPznDK4AV6dby2kecSxUmwINS8mOn88HGNOTIAP/wF/jF8ZjhfhnL5cLok1SF1kiZjSTCkEC6joNztjS00Juu0yZuPUj1xmqfmKxAkmFvMAnGM+1Pi1WhQppQYq9R9LFfa06SYB6Etpvvg5xnjSZdS9VoBbTTEbtBa3cmI94+OMxmM5WzOYpo+Vqmmv8YgtoYQCAxllX2iDEyBIiZAsBOtnGAy6MHZ0pJrOoe1p5i2+q8zv0xa4RmwMzYQCqg+vtL1F9x22wGyvEwxZuQEgzZjad/Z2MEdMQ1+NU0cP5i2HtKrkLpK7x2+kYit95SK/sBeki3zjEDnRqAeLlocz79zIHugYxfEvFuYauPKak1J6a6FALKDrWSWKKw5bSbDV1IjGz4dmmrKrFAAVkQ8+kEaQe9xaxxcQI4p4so0ERjNQuxEKARY3MgkDSLRMz0wT4bU+85darU9OsHkqAEiCQDfoYBE98R18mNWtGKm4XTy79Jjv/PEHAc9WLPTqMtRxElWud1tJAkFbmAJPpaCHK+DaKsXqsax3AcKAPlE/H1w7gnBczQpvOYkE6gtRdQUTzX1yJUACDA3jpgoxrhnJNLy5XRZtcfiDGYPphvEaC1qbU9TqCIYpZvmQRiilmSKlTJsvMGqMVvIYGlVuD2i+C7qyxED4gfzwE4dwdKPkIrk+XUdzrPMdSMkAgAdZv2xlPHC16mZPlCqaaqtkV/aBJBDaSGgkfLAaDxR4no5akH0U8wfMKaRp5WHM2o3K++NyMDOG5ilmHpZipw+qHZl0sj8qgHlc6YiSZBi/fFHiqKzZZiT96qIJpaNI16jBqCNWksTJkbTttPxTxRWRFpacsrNKVWT3xyTpGpQZ3seu+Kjope3MDb0B9LY594w4xUoVfL0rorU3hFBXSZWajkRrPaDIg3vi34c8LMcvUo5mtXRWfUqJWEFSBMgAxMkFZItaMO434crIppZJH0vpBepVUqoG+jVLre5vF7DtBHw6jSzPDqa1AoNOUDF1eqGBHsFvYJGkX0xtti5wvwvR8n/ANRQBcEyajqWgX9qlA+HSMNfw/UfLnL1AtInmepTA/iE7qyhhqMCCxHUQJGLXBuENl/ML1jUNQg6dJhDJJjmNzPp7Iw1QnIUMhXrpSp5evS0tIbQ1NGKCRJPN3sYmTucaDL+FKOzlqnNPMRETOmAIKTeDgE/i9abslVHQ6rAVEckeoDHTuPWJ7YP+cWU/wAenBgjTY6Ta/MZPqIuOu2FGJ4PwrMrmM0MkqRTrFIZyCBqMAHrYRjQZfi3EKLIr5PUjNzaAdSz+LUCRYWg9sCOG5hKQ4jXeitYpmNIvtLMJkz9L/rgp4N8Tq7fd3SqjE8nmO1QkwZWWAIHKTecVG3yLkuRBAi3rt+mCE4A5DMVTm9GgiiKTS5G76kgKZuNOrpvg9ixnl6wf2scZGVpUaikisda0yBNuRnBkEQQonr2vjkfB/Fmay1OpJZzUZWXWzMIEgwLyDYb/h747x4qyVOo1E1EDFdemehOibd7fTAY5KgzFDTpsYm4kiZ7+yLH5Ylsl8ak+OD8V4xWzDO9V2IZpK6joB2ACkwIAAxu/D3jh6dNhnWZkVIWFOvUT+KRpjSbDa3wwzwzoq8eroUVqQ81dJRSqhAEFiCBBET6+uOg1OCUKRLpRopK6T/DAkdrDY+s7DF5WHGM541o1q+VytbLVRIfUGus+YpVbnYAEqbGdXSDjHcJ4yiMqMmYQcxcUWKtskGAJjlLGby5PU42nGfOPlClUoVKZYHQwK3mQNQe0k7RuN8V/D2RqpXOYqZeqGjySqqWJBVFZyyiNP8ADER+YiRGJL8Whp8ZChVrjL0XJKqtM1dXmhiIALNLMASpCPO5267jxXxBUQ0npFi6EKVaCWiTp0nUl+pj9Jzv/DVOqc3qo101OXRzPmEqtMqQXuOY1Rcye9xiHjWYo0swnk0xrpAE6qlRlbRqMtcBiJ3Oo+6DgCfg3P1g3kVFrFS7aXqgEIgB32KgaYuLk+uNBxniTrtC0dRCuIPmSgCgRNtWskx+ADrjnfGs6+bRalWowUtLU6YGgQC0hZIJ5oJNyQfdgnw/KJSy6iSWVmaHuqleXSgJOkg6xqAXVfEouGqCC5cgBSVGoiYkmYG3Y/pjOeCuIK7QygBqjFiY/GCzRIg6SFM2s3uxqFdWptRa6NKNqVbCIn1v9OuMfwPgGYpjLHlGmsxYEQ4PJTI2k2U29TbfFgn8JeHEzP316uumBIo6SE1MdUggiCBy/LFvwvwI1qVF6OZajXghlWrflZpkTI1ATEEbn0w7xZWJarmKbsUVmpIUICooWDp02ku5efXGZyubdStSmjjRtUQEExBMn82q8+ptfF9R1TwbVzTqyZwozqdpDODcc0GDYAzHXDWzFFvvC5ZJqUyVqALpbUb6tNmIE7+hjGO4F4uqZdGetOqqZ5ltKnmGwKmOuw7WxF4WzlepmMzVC02rVUdtYKtG5hT+EnaDeFGJhrd/4+ooa2L0WLFVDrILQSBYGFgGSfXEHBvEiVqeWaJetUNPTTBIRtOqWBgqIv1sflznjHEqxyNFWZtNSozxeISRBtBOozE9BtixwhWyyZeuk667sqaYvBQAXI0yWAkn34Ya6TxKiWfSIB2BBvsZ6fzxLl1dAA8GYkT07mTcDvvgjnKLatXKJG0XH1wymAw2SdjA/XGWmT8RcD8zO0CpCIyaajW1JeFKNuhluhvGMPxnw8Aoq0Kn3ii1QjzVKyTcwEJkx1J3/Xq1fhtIMG8pJBn2QOsz84+WJcvwnLeUyCkioxlvLBQm83Kwe03viypgb4dz1Xyeei6uoWzqVBOztMQABcAb4MUOJLVHISvcFYPxn93HfEVTMaQFRQF2AJOo/OfXecB6dLM/encFBSIAQA80WJJtck6gI2HuxFEs/lKlVdOt02IekwDe64MD9cBuLZqo+vK1UqCkbGutRVqN+I6UW8fh9YNsHqeeGsgFY9TfvcdLYGcdyORLfeMwk1ICAlyPZkgKNQAMzfFiOaZ7JUFqiRXyqsxCBqRcuo3Y8ykNNiAG6HbbdZXwTlWSmDVfWLB40k21AFTIsMJU8fdkgCIJMk9JmOlu8ye16+b8XA5hBUQMnlkyGMlrExBA9mbHr1xfqfBPwIP4meibVyDMXMsJ9MaXiQquhWlUFF5EOUDRe9ja4t8cZH7PG1jOOJCtWlZPTmIt036405sSdyxvsPd2xKsXPD1OopbzaoqklyCF0wCRC7mY74OYEcHUBv8AtP6j02wXjGuPjHL1gvtW4391Si2shmWqEWJDN/Dietp+uONv4sqpnGzNGQWCjS5kWCzYdNQJERY46J9vrQciYmBXt/8Axv8ADHIUpGrUCppkiBrdUAtHtMQBH7nGpIb8HMj4kajm2ziIoZ51IZ0iYLRF7kAz3nG24Z9pNBkbz6ZWoWMaeYRci5Nj0sOoxzvjPCHylUKXp1BYrUpuGU9SARsQe+IeH5ZXZgWCiDEz2MQOt8LxlJa7nk+IZWshqUXOluUFVIaV2mdxcemLnCczW0wFDDVAkwQJ3O+q3u2i3Tnng8mlmaNOSUiKircHWBDEAyFkqQT1mwJx0fiuapZZC7stJerMYv098+l8crHQA8T8eFMmkWXceYYkqpkLYGzMduWwDNELcXwbhVSsKhGVb+KRoZmC6aY2USZDMOY9izDtOq4XmaAy+qk+rXLawDLEn2iSJJkgXxQ4vx800H3VPOqFgDYsFHMSYW9iIvG+CAGapZrL8+Y4eoo05LuKikBS0k2Jvci/RyNtp8xoqCk1NfN5AZmJAWWIgkDUQxjufjgfxz7QDWVqFekVRlipTEoTcTcglQRNiD064bwVicsSKh0008tTLiZYIogIY5A3szt0xpGly3EW03p07C48pJiP/hB6/wBcVc9VdqLDQyArCxSprNrQdIIHSRitRqPtJNxF6rSO3+WJxQ4bmEqPUX75ULqzGnSgimVnmAgSagiYIHxgnEitRw3IUa7mm1JWpMxOkrTEQAAy6Yg6QBsZBuDhePZfK5YU8qlNQGnmZUOkkllBdgZBb0IEAWkRS4VRKik4qlG0IZAciQoUkjTBJZbg+8jB7xlwc18sCSC6LzkD2ljmjoSDzDscBmatNMzroUa+hxV5UYFG1hTuX8wFOUmOX2bHEPh7wjXyTLmVVKzBDCpV6kGGU6YIYFQRBIkmTbGP+9iaZBZaykAtzc9wadRZFjtY+neMHfCvFmpNVp3anWpu1IqNWl4nSY2A0W6RHw1iLz5KnUqUASwVPOqNTdGDKtWoF0FT7JAZr7QJwYzPhpPKoIzoqZesWlmEqrQSB/3hSCSLE/HT8PzhqopkRAvFmtuP30xXzGXYtJ7W2gEbbjfGdXEnEfEVELq56gNx5as89RBUEHFGhxjWZSjVI1dUNrwCZv62xMhrKVjTp30lSAP9Mqd/hixR4suoq4IJMCZgwJMSL2E/zwC0c6riGBUjqVI/tPpj1AaWJBlb8oi/88SNRXdALn3Qe4GKgsdpgxH7/e2IqxmKCPtyk9NvQ/THmRh2Ha2Imr+ke+39t8SqHuYm2x/3wFNQZLDqJ2vjI/aVXJVKQ1s92BUQrenqQJsPpONqqydipJiB8zhjiunNCMBPUg9f9Jj3/TCDlGW8P5uuixTfSpF5EhSNo33vHScaGp4KrctVYIn/AChKkSYMaptHXGj8KrpOZfWzB21UacyAnUr6Fy1+wGCpejV5XFQGQYIqKJF94A+uNWpjOfZiIpZgBT/nfiFhAiJGNdXqaQYQFugnc/GwxlPs9o1Ep1xUBps9YkBhcrAvf92wY47xlMugLcxJsNp3jrYWPyxL6Rb8E080DUbNLTDNcaGm1hBEW2741eAHhfPLWAdNoIHzGNBjfHxjl65L9vqcuUbsK43jfyb+oifnjjeWpBy2pgkLI5dyNhaInvf447h9tHCPvDZMGotMKK5MmJtS69piccq8Q8GTLqiioGqGQyrzKohSpDReb2xZfwz4D5fL8wFvQnb3mOn8sXqOTRXAeqpWQCUknptYz2xSDNfSD6wD8NsaDwlkF89VzKAK1wGSSY6r2E2JIIicLSQR8LZBF4kjCrUNGDpqoSh1aNQFSDKoSDYEzyjqcFftJ4rTrr5Oh/MpDXqawEgbcwDEi2x3xi6tY0s25X8FdoCiPZqGAB+EdAOmH+JitbN1KiAKrGY2I6X9Sb/HEz6v46Hwh6WXyqNSCmlTGpnCgGq+kaS3WQzfCBjZeH+JE5PLuygk0ULECPwDpsCe3rjltLiIOVpZZSTKiXCQJVWrVFmYJ0pSHzPu3WSrhOH5IFiJpU9ptpQMb+mnGK1HP/tDNNc2WQE+YWdtQEEmFMcsgSjd4O3XBDwvUU8PPI2o1tLRrM+WpYEBQdI/iqvaVvvit9oGWJOSVeeoUqSFBJMlbdjD+Ybd8CeM8CzaZeiNIqUlYgeUQ+l6gQkMFJMmABbp6jGvxGi4plmq0mWmKgPtD+FVJMdPZ5ffgdwDNZVeanTZaq0yajVTKsp5WNMKxYMJ1ct4UxifOZOgELtRUDyjvlsykMBGrVMetxjFUKJgEiFmC5FvX3kDthBueF8cRKjUSSSztea25JMADmm8QRMjHT/DfETVpEOPZOlZR1JUARIe5MbmTjmHh3w0muoKzUioQMrOCecqDurAhArHYi8b6TjW+EcqmXrs3lsgcBbZeusX6lyQATF/TEoN1fDmRF2ytLc7gkn1k97T3xiqXh2knEhSgtlUAqBRGpWI5ULxqcysxOxGOnOJ2P1xxJs81bOO2sgGoxNtIhbCDuDGE0rqeR4caKqFYkCxkb33M7Ne8emL5JgXG/5T8h2xn6efr1UVfu9Wk4gRrVpiL6pF7e++JaOXZlLGo4IJnUCQsSJsQADA929sZaG61MN7xt0I6RPTr88U6uWUmXFwZF56T07Xv6YiOXqAECp6AxMe8k/vt3k1lQA3NaCYsfWB7OAStxgU20mm5AGpnCgIBH5mIn4YnDLWQPSIKuJBXqOmKrhWA1Fm0y0FSdtum4J6X7YSjSVIPMsg6oYlT23PKI6LsMBFl3vF4H4tJMxY2OwkR3xdWrIFzcSIH9LR8cQgrYdNpO20Dfe8XGJQOh/f7nANbNQYuSevTEq1R0aO3r39D78Z/wAYcZOVy/mU1BZmCBjECVY6gOsEbHArgPi373XpoVYMUKmBy6gAdQi4Bg72FvjcTU3g53+8Zlaj6BTLr5aiQ5LMZ6hYVZhTefQ42IqrFyb9wZ6/M4ynBQwzOYUBudzU1QulbBRefbOluWDYTPTGgKyASDPy9xMe47YlWLPlqSIYG4sY/f8AtjH+PMq9R0NKjWbT7R0Er+4nYY0cGR7+oHz9/wA8EMvW/Me/X99P1wgDfZflHpswYMAEMSGCmWU9fxWNvXHQ8BOC5gGqy9lO8zuL4N46cfHPl6w32ncFGZ+7g6gF8ySADY+XIv7umOYcZ8KIjqz1GNPWEKrTK6REAmpJGqYMae9sdf8AG9dUNBmOkDzDJ2EaNzMD44594v4nSr5dVy9ajUqrVpsio4d2IJnlU6n6bAn9cZ29mpmBHhPg1Fsu1RiS1RmBAI0QjNpMb65kjb2h64NZ2kieWoqaGlQq1Ep6VVeTUxLAkRbvFoxW4T4fEB6peiGditNx1hnOqYvAckHYbwbYdnvEmXy6p5dVKrsCBLuVEFTBI9k/X3Yl+1XPq9CpTzFVI1nVUgxOsKziRMzJU4r1NIM3H7/Ue/Fmu7+YlUPBJ1B1JGkkzuLgzNt/fipUYEMCNRJs0na+q3XVIMm9vXHWMDuUzzGpRoNT0gN5ZUSHJdoJOwm8QYGm2NT45SrRyeWFT8KMFYfmJsrLbTCah3EEHHvDHhBc0tHOiuWcsruNCwroZKsdUgEgXCkwZjBH7TaFUZJ2rVFOqvTdUUSEaGBCtbUIM7Dv3nHzWvxhqvFKMqaetAygVAVDspAAOklgGBgNHKBiD78qVZpvUdCIYNyk9xYm3beMVMtUAUxYxa0EzG5DCSDtMi59xIcDJQvXJYBQQmmBqY+v5VEE/wDbi1FHiIqGqFFOomoQEOqWMxYGSZNok4jGkuCyBYIBSWvFiLyVJFt/li42dqNK6iSAxF953g9+8G8YI5Dg9fM5dWpUxUioQSWhjq6kTzCSLm4iNpw1RPJ+KNU+aECcrECmJY050KxG67dOkfiJwT108uNbUtVeiqVCHRg4UuAahZK2hyA2rSoj3XhtHwTSq5lV1nLIEVq1MsCylh7KMZAGqYktYDALjlVnLtqqsmVfyudmfUSdLEGAKYOj2QI2xPg6Hx77QaWXLKi+e4KReEYMgfUGg2uOhxyClmW87zJ5mqajB3ltRufXvixJCskTMBT6DYg9r/KMUFPX1xZEdzy/GMtVKeXUV2LQBr0uYmYO5uCL2JG9pxYymapupXLMswWjVLSbyZPMJ6zHrjkGQzYIKPBtIeSCpEEVNXQiAGPYBvwkmTJcTr0qgpHVqDMQt5LN7QG/MzXAgySZEwRnquuv5MMwJaCRYxOn6/piZaAI2g+7+XXGZ8J+JqdUBWaKuxRtye0m4bqVaTOzGDjXFgyiCL7GMZUPqZYn2jF/ZFp7TvNvdvfFKtlyANLGxNrEjtA679L33xdr0qgiGWBJMgybGNv6H0xXJqR0k2EDbudrxbBUGhkvqvvzGfh1jf8AuIxLlszK86ejEGR2+fuJjvitmKLMxeTa0KPaiIDHrt0IPwxLSz9MMi1DzG8iw3AHNYNuB1mTgFzvB8vVVVemrKskKZAv13F8BMt4QytNtSeYpjliqQFPUyObvuTjTkgkCSARYyDNjtbe3uthGSDIn5fvthoHcPygprpDaiojW3tlfwrqG6jpEdetzb18pj2TsO/73xA9KREkieu1vSO+3XbsMepASdLTEiJ6+h7ehtgJWkDpcbzY+s9sep1SZtcT1Eeh267/ALOGZcg6puNiJMdDYfEW7Y992UjbSZnl6/Ta5wBvw3VLVGtbRv1uR07Y0eM54ZXnc3uDY9IIH7Ixo8dOPjny9ZL7Qa2laJ/DL6rE8vJO22MVluDZeQfu9OSNSvCo3U2IFjf9OxxqvtS4kaNOjGk6i069raOkX392MgnEIpvrpIisoJqA6BzKb37E+6TvjHL1vj4X/hStVr06jVEXKISzjzmcEiSOWABaNUmDe2CvEaSUsq5106VML/mMJufZKiD1IgevpgLlMiqqCa+Y11mNQ01K6fa5VupsVInm73viLxhSc8Iyh1hfLZVdTu5WUXpfTvPX1th6K/2b8My1alVfOtTcFgqLVJlIEs4ZiBBJi0+zuMZjxflMvSzWZWgwakQjUTTcMonQWkyTHt27x0xe8M8OXN5ilSaoChkFZOoIFBPSJ7R1BPS+0/5X5aSdVUqYlWYSBP4WUAXuOYH4Y1uVM0X8A8P+7ZCirL/EceY0mPbJYfJTjLfa9xIMlGiCohg5XVzGzBWAj2faEki8Wx0ZQadMKC1S8CdOrbaQAB78cb8bU6b1aj+ZmKlXUKaF1TRvOgaRcCWiOuJx91b4zQACxqmTJA9AY9Jkz1xfy1QQFVukXtvvbtPz64o5lAarCiG0lytMHmJvCiwEk+7E3E6YStURQyqrkAN7QANpsL/DG2Ts1RJhtQkmLkA369gm+3a/THRfsxy1QqXeCocpT6y8XeY5gq6jM/yxjeJ5amMrQrJSqKGIVmZpRmAMhYQEbE+0fXacEeCeNKuXFJRSUikhUKSROoyzbbtbedhGM36sFPtMy9WjmgyM2l6S3mSSobcb7AmcVuF06a02c5yn/GId6VQTzzJmmRoYg9STsIxW4xxgVqqNWWqrEPpllaRUNgDAhRtHT6YJVuHmnUYHJJWUMsPoqtMgE7NGmW+nfEGM1vdTB8uRYjYmCBG4k7DbfFrh/CDV81vNp0lpjUfMdQWnYBSZPw2wY8SeHayIMyMqtIBjrWmSywR7RBZio3B2G2ALhG0xEXg9dJ3BMbgyf/LpGNahuXB1aQdLTKNYX7Seh2/3OCVSma9IOJ10hBIEEBehPUqNv9I/0NIw07HVsCVaDJ6XHr17HBfIZkqPOpk+bTgVkm1RPw1B3IMSDvIOzEYUavh+VocSoCq0083ThalRQOfYamBs4Kjrt9MW8vxWvlCtOuNdMyEqLufiZlh+U83tRr3XPUKi5PMJmaLa8tXWGMxAJghh0KNEzfbvjoeayyFCjr5isBII9oWg+hkTa9hfGK0nospAZG1KbiLgib+8dR0xA6sosSy7SZ6kCbXBnf8AcZWrlq3DXLrNXLEySSZUEyfM6KRJipsfxQebGoyWbFalrQyQYYMACCOjKTYwZj1BvviUN0yIuPzQwsL37j0jFSlk0RbLCk3BMzMR0tcz6EnFqqxWTUIgEnV0gi87DePl8cKV0qWIJneBv/P4f74KbF7E7D/eNjPuxKw1A/Q7++373xCqgGTGsWuL32/pbfHjUI6hb2tEDp6/ywFOsChDGBuGJk+6Nok9dsTpSuCG7kC3a8D+gxNVpkgc4nv03+GKT1ghInl9F1Aesb9hAwElQTEGBckSfpfuNsIWZRsIFwx269ug79sQ+dyggJDGRL9IsYKnrNu3XBBqZsJEesb+6ZxAU8K04divs6SfiSpsevXGmxn/AA881HHULvEdRtjQY68fHPl6xn2j5ZXOVLbK1Q7kdE7Wj3iMc64zkkJNNDUBqEoCLpLSzdJjQCdIPXHTvH1KVo7nmblGx9k39LY5R4y4tl08pVDM1KWCrCpOw1GJIifWxxm/01P5a+itCrShDqfQEaAQVMDSAO8gG3bGb8RZ5quQqUUpkhauqqVjSnlkBib/AIrMBEe16DGa4VxB65CZehUasGkaKkAU/wAQ1RKkmYaQBqFid9nw/wAF1ijr56ZejUGirRphqpgbzUc+3B3AjbDMXdAvsxys5l9SAilTctZfxQBY3Ydfj636pQy4SOUCBK7X9LRtgZ4c8P1KVU1arqzGktKFXSihCNIAmZgCSd8aHNNAlrARvte0evuxnldpFTN1OXbUIsCd7Wvt8Tjm/iDJcTarSLstUUya1PQEhWUHSCQqy8iADONp4kFF6YTM1AlIsCSxCqSNlnrsbemMtW8O8II5c0sj/wB5f/wbfDF4lZPIeGq6PQqMfLhiS0avKKGVkCSxJAIgH1xHmuHgk1WrA+azaHKNFQ6+dpI5bNrveDtcY1fBeH5BqRTNVBTAcvR1NpOknT03PJvtfBKtkOHGmtL7/FNCGQcjaSJuDom8me+NamMF4k4M2WKK1RGa4IVgdJt0mQDNpAkY9kMjUqU9bOFVmCK9ViFJH4dVyDYR0EdMbnimS4bXpqtTMUFdSP4tOkyMwFoIEpJ7x2wMXhGV8p6J4hTVA+uiQHboRDroF73KnptbDRVz9HUVaqVoh6JAR3VgNWoq4k6gC15C+snFrJcOpNl8s2Yzvlr5bBFKa/ZdlIUrEoOgaYm2CtMcLdEOZrpVqAAai1XYXgAIsLqJIEbHA3wrmMmgNPNmnVpI7LRqQxiYc8sBoaRcrEqcBJ/h3DRzHOs3dTSeCJ2I0ztPXGefJ+XU+703FQVDqo8uljMGmeaLMpiJ3BGOlDMcHI06KJjoKLf/AJucWfE3hynncnTXLkIUh6BuqgbQbSog9pBAxNHHqGcVZ1p7Qj2gIiQenrsYNhh/DadSq+igtSq6qSgS7ADeRF1km3rjunCvD9FKaa6NFqsKajlASzARqJIljc3Pc4JrCgBQFAsABAA7AD9MXUcByGZ0h0alUqI2pTTCk6HAuR3a0EbgX3Ax0LwHxEVaLUmqCo1DY6vbQ+yfeNiDsYnpjbZiilUaKiq6zMMARbY32PrgTlvC+XpVFq0l0Mu0GwEEQB2uN59lYiBiX6qyikC46QZ6/rbGE4/ryVenVp0itNuTUg1AEmVWPxIZI02030ESQejNO++A/FOCLWLGozlGXSUnlHeIhlY95PuxIoNkOLtWZFSmPMX26YbmC2vMezJG5UyLgXxeiqk8mlDtfWR6QbLcmwB+mG+GOAfdSY0MbqlTy9NQLYBXIMP7IvA2GD+kge1qPWRGAE5QuSuuneIYkifXaIGHVKQB9PQ/Obi1sX773JI2/wB8RTtv62xFUa+XkmJEi84gq0+W41d4vPy/S+CVQDtJ98Ygq0SZ3EdJH0xAMy4IBhSIusW+jX3/AK9b2Uo6zILKQYKgg/Tb44vUcvNmgiNo6R16H+2JFpdL+hwF3w6P4jWN13jsRb6/T340GA/Bm52BmdI90SNsGMdePjny9A/FWS81UUjUsnUO4t69N8AKOSphIemhmDpKhrgjuN59+NZxY2X3n+WM9nqw1NAEQIMgEk7KNj2PTfHPl63x8UPKVNekKoJkjSRAJ7De0/L5S0s9SpuaYqqjH8L2ntpvffbFsUBoXcmN7idjeOlsS0KayRG1+UQPf23n6Yy0dTzEb/rbEOYrawTI7aRtb9MW3pAj9J/UGcUq1AMs9xefftt+/jioBcZGTZgmZqU5HMqM+w26EG4ne2+AfE8rwoIfLFN6kEKorHcix9qImMaDPeEaVR/MqKzEwJUkQBAHoB7sZ/xF4Yy9BNS6g+sKgLlhc6p/8QbHvjUSl4TS4eEC5rQKiqBpdwDB5xGkiBzzf1sMXXynCJJDUYIMA1m+m8YK0/BuVqhajUyxYAsdTLNokiRAgC0YkXwLlASRSJHZnYie4vf9/FoEUstwoXY5b3LULWi25v8ALDlPCrkHL+vX6H3dIwUfwRlLfwJkXh2gH05rYd/wTlfZ+7gf6tRn0vPx7XwAvyuEQbUb9QxO2+kXgYB8JoZelna7jyqmWXSwMalQNyiZEBgwHz+GNgvhHLIJ+7gn1Pa/Q/uQMZLinDky2eQBAtGpTGtQZEiS4g39nod5tOLBsKfFOG20tl+kQq2J93X93wU4bxChVBWhUWEjlUxEz06jfEOW4LlluKNLTv8A5Yt7++LWSGXDFUSkrH2goAn5b/vviC3WsNQUsbDcbTuJPxwx3JOkypE9LfM+mIc3lmKMr01dIjQrESJH4SINpsTFvlRyXCaQJdUqU2MBS5MiV2AMgwPfEe/AFRVg3J+U/I4h+9AkAE7TzCP9viOuIFy9ReXUSBszFbjuYAvvtiwGVwVBptbpzCe/77YipGMrO49CD/Y4pUs2dbI2jVJ0QxkiBuO++0jF2jTAEXiY7+/FetQGoSgtt/Xa14wA2q9cOJYbDUqtex3DECQetrE+pw/KmrqJrAKSBdXYid4iAOu8nrfD+HVUg0z5hZSRqcG5k7GLm14MYtFWAjQp7mR9ZM/rvgPISCQQAZsQdx1bbFRM5UJIahUEGJJQgjuIMkR6DriymTJYMqm/djYQJ74teXoMwLxv/TvgIkmbgD+nyw+Oun+2HQJ327X+fzxC1a8EiZsuq/y7XwEuiL9f2cIlOPTCVHIjkJ9xH8zhwN9jveemAIcM9o+7+mCWB3DNz7v6YIY6cfHPl6pcUouwGgAm8yYwGHAWDh9MmZIkAXEH1n+XujGmx7EvGWk5WAT8LckcogGLN03/AF6YdS4VUAIDRPuPynBzHsOkO9Bjw9+ontcYrtwmpB0gAmetp7n9caHHsXpDvXOK32YI5lnPw63mT/bEeW+zc0HDUdLTIaTBAJWw+TfPHS8exep2c+pfZyB/1D0na/pPw7dce/5Z0+lRv0P67Y6Dj2J1O1YGj9nNP8cn3MOwHa2218Sf8u6cAa3gT+Ibdtsbo4TDqdqwg+ztJnzGB7nSZ+n7nA1vszenWR6VTUL6i0AjoNjtBO3aOs46dj2L1NYbLfZ3TAu7m3dYFvdf+wxeo+CKCiACP+4/sY1ePYdYdqH08u4BEWEAc0z3nscRVci5AOzAECCJ3B3I9MFcew6w0DocOqblVkG2ptRAIgmyi+Ly5GBYKPhb+WL2PYdYdqptlJM2xFX4fq+Xf6Tgjj2HWJ2oKeDkEFYEHvZR1AtfYW/2xZq8PlSCAZ73wRx7E6xe1Cxw5gTe3viP32wicNYEnUWtABNh9Jvgrj2HWHahP+HuRfT16n9QBhv+GP0j5/2wXwuHWHaha8OI2AHxx7/Dm9MFMew6w7VUy2XKmTG0fpi1hcexZMS1/9k="/>
          <p:cNvSpPr>
            <a:spLocks noChangeAspect="1" noChangeArrowheads="1"/>
          </p:cNvSpPr>
          <p:nvPr/>
        </p:nvSpPr>
        <p:spPr bwMode="auto">
          <a:xfrm>
            <a:off x="155575" y="-2789238"/>
            <a:ext cx="7153275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TEhQUExQWFRUXGRwbFxgYFx0cHBsgHx8cHBwcHR0gICgiGBolHBwcIjEiJSkrLi4uGiAzODMsNygtLisBCgoKDg0OGhAQGiwkHCQsLCwsLCwsLCwsLCwsLCwsLCwsLCwsLCwsLCwsLCwsLCwsLCwsLCwsLCwsLCwsLCwsLP/AABEIAMoA+QMBIgACEQEDEQH/xAAbAAABBQEBAAAAAAAAAAAAAAAFAQIDBAYHAP/EAEEQAAIBAgQEAwUGBAQFBQEAAAECEQMhAAQSMQUiQVEGE2EycYGRoQcUQlKx8CPB0eEVM2LxFhdDgpIkY3LC0pP/xAAYAQEBAQEBAAAAAAAAAAAAAAAAAQIDBP/EAB0RAQEBAAMBAQEBAAAAAAAAAAABEQISMSFBMlH/2gAMAwEAAhEDEQA/AOq5yuylQoBmZkxtH9cMGbb8o+Df2x7iC8yHtq/lhFHe3XHm12k+JPvJ/L9f7Yf5x7YjAws4ph/n+n1wnnnthJw0nBMSiqe31x7zj2wxcOwMeFY9vrhTVPbDRhTgF80/l+uPCsfy/XCThuBh3nnt9f7Y9557fXEcd8KBguHeee31x7zz2+uEjCRgmQ77we31x77wfy/XCRhMDId94Pb6/wBsN+8t+X64Q4QjrgZD/vJ/L9ce+8n8v1w3CHAw/wC8n8v1x45n0+uI2wkYmrkTfePTEbZz/T9cNI7YSMNMiRc3/p+uGjNn8v1/thsYUjbEMhTmz+W/v/thpzjdEH/l/bCqPhhzHAyHZbMFjBUC3ee3pizGK2VW574szjcZqrn6YJSQDEm/e0H34biXNe0vub/64jBxL61PDlwpOEnFetJxBNh2IaMnfEwXAOWcKThAMeOCPE4bqx44UYD2EwpGPagOuCkwuFBHfDwME0yMejDwMIRimmYRhhzDHowDIwsYdGEIxFJhpGJCuG2wDIOPTiQrhkYBpbDQZwunCKvbEU4YWMeBwyurFToYK3QlZ+kicBJhIwD4X948/MqXpkKaWolDclZ5QG5YETJM+mD0YqH5YXOLGIcuL/DE0Y1GaC+I3YNRKlgRrNuvs79Dv1xAnFiBzJPu3xX8a5kU6mWY6v8AqXUEgf5e8Yyma4rRJBNRhsJVnABPutMA/s4xfW5439HPBveNwd/74lap1jGPy3FaYgebaJBLb/Heb/pgwnEoWS4iN+/WZ2iMNMF0rR0xPrHrgRluLU2tKyLGD+o6WviROLUrQ4vtcYqCZftjxbtill+JUmHLUVvcZxMMyv5hgJiThl5wnnr3Hzw4OO+A9h0YQMO+PM/rgHY8MQ+cO/1wvn8pNrLNz7+vwwEwx6cRVKkadrkA/XD6qggg3EXGKhZwzEPDUC0aQFhoX9BiYsAN8QNqVwpALAEmFBO5gn9Aflh5wN4vQR3y+tUY+bHMoNvLqnr0nBFSABEARaMVThhThnmDuD13wgqA2kfPEC+7HtePE+o+eGyO+A9q9MeLjtjxIPUfPELtHUYB5eOmFFQ9sQiqO4+Yw/WO4+eCg3AMwzZ3iI6BqHT/ANs/7fDB9nOMz4cf/wBbxLb26PX/AEHGkMYImyhOozO2LeKmTHMfdi5jUZrA/afxAUqmUBLiRVaVpq4GnyzLSQVHqJ62xjMtxSgtTyszXoBdCnlokx7JCnUBzESZExb49A+0DL0NeWrZhqARBUAFZQZLaCNMn2gENoMz6YyeR4bkywfK1qZV2AYLTpsdJk6UOgaCSQCzTYRY3xLiw85ii9ENkqaVHkgFqAQMAIY0zaCIvO8+4Gnk/FA82nROmk5B1n7uHkbiGFUNJFtrR7sT8f8AFtBjXyVRqq1CdI1Ui6OG3AWiyswiwnuN8A+I+HMtlWbza58yNaHyqmk8yKqrpcMzKDMKZW84Sf6trYcOpeaZFTLKS0oulZZYseWsSLkEzOwsDiV4KuFrUKlQFAVV5PMYgixAnY39wwK/xvzMx91zGbTSWC0gaVRSDpOkO5KEPLCZJB26ySVDLI9U0aqnJuk6K4IWqwTlBWq+uQdRJTcAqCTMYYao5bMuoZ3C0mk6UlUercGKLEhmBkCTAFzJuBoXar/D0hFlQbVlYrMXeb7kgadQ2PXFXxS/DkITPOXIUALLWBAElaYADGNXTuNgMS5bxTkjU0UaDVKhZVOmkFcjTZzrhnAA636xF8DXq/F2HIpp+aTtqZYGxdpWVEyJtsMWeHVq7a/MUUtJHPr1B7TyrAgSdyZ3xS4nVNbN5aafkMuohKtKWqd+dZVVjoTcn0BxoNKMssApM22+Xy74gfUplqRAbmi7CN/Tt/fAZvMKhFqk1CzW5hKibBySJFt5O9sW+IVtFNEAI1sIERAF8LwSrPmq1tDyInqAST8TtgoZkc89VmVNZWmxSoxa0gww2BDDcel+wwld8wgcDWwVQZ1JI9qwBb33YXg9rkuK8DpZhOcFlB1ABivobjawHyxDT+75kNl3p1yqWLVUbTI2Ac2eDsR2wRHmMy9Mo1Uu0mQtNSYGxY9O07ek4j/x3kLhv4ZsKhsBBg8uosb9N/5QvwfKeWQlCuQh8plFMh2UiLagNSWF5i3fAfxD92y2XbK0Q9LWZJqUSSUa7FCY0iVEzG20nFNF+GeLAdNNUquVUDoPZVdUfiYA9h2wRo8cUuFAeeq6CDEAzMXF97dRjJ8CNFFDDOMSCymk1JyCGgldKsdr8w6g9sX83k8otYqKmeeoioxakGYWiApC7nUJm3rOA0PEa9TVliEP+b7v+lUve/e3phM74gpIShqAMs6uXlBvadhseuB2foN59GmmaqDU7aVZPYhWJIOkWIlQJ/F6YCcW4CPMaiVq1TK63WgLaoOqVCl15hMTF7zbAHM54py6f9RW2koQwFibNtPv92PUvEtJoZCFpTHmFTAMkCY6HvMX3wI/4WyNLk+8KarNoDM0QQRywBAEgiW7mL4DcN8KsxK08zlDMrp1PqYmJUhhGoNIjcQDvtcia6HRz5aSEJA2KmSwm5jp0MHphP8AEllpQ8sSLzclVOnT7JjfGPr+F6uVy1WrWrFVALGktiWmEPmLEn2egt7px7JeHc1nMkhDUtH4EOoEgCxdo1MZkwxN76sTF1tMnm1qxpXkuCQxlWFyIIn9nbrAiBiQpZrgnnm3S3rf5Yyw8L5paAV6y5YUwST5oFNtiumIKEERLHriOpwym9PUnEaiOEYrSo1A5BHSKV6gBPS5HWxww1oM6q0CA9VyWtA0kib8w6e+wO2Is4WQpozNJjs2qJIvYRu1ug+eM9S4LVoLVWrWGhwoFZlXXBILIo1moqxqDAR1gTvRy3hGkaizn1TVcAK47hdLOPZ2F/nhhorlM0adbMlaw1VHNwABIHICzWmCbASbzti//iNXQp8wuskFlZSZDQYvcTAE7292KXBeCvmqubT7wWRaiSVIipY8wAtI02PT1weoeD0U6hUYyoV7KdUEGeykwJjeBgH+BOO+fUamFrQqM2qpFuZQFtM2Nib2ONtjKeHcjVpZorJNDym0kkGW1JM9rTAAj+WrxqM1i/tBcLWyLVKmXSkr1DUFcjmssBAQRIuZkRboSDUzXGcpRqpRL00qVNOlUQXmApOkECZEExiH7YfDFXOjLGkyDyvNJ1Tct5cAQLeyb+7ADLZPO5ehRp0aFGq6CC1QqCBc6QxMtDnUDa1oGM8sXj42oy2kytJFY7sInp13/wBsBfGHEKOXokulJ64VjQ81Q0Na4B9kbXHb4YA8IynGFcF69IpMMKja492kDUYP5t98X+O+FM5mqaq9ejKwSDSIkyYYSSaZCnSYF8STK05xW4hma9VK1ap5hQgLUbSqreQbACx9O3pjbcO4fliGzVWmcxTYFmqUzV85SWA1GCFIWGDOpMRi5kGXh1ahSqZRKtRhD1qdHmGrVABAGqwkjeATg/x3J1s1TdaFdFSAPKGkoy9iwFp9Abdb21azIscPznDK4AV6dby2kecSxUmwINS8mOn88HGNOTIAP/wF/jF8ZjhfhnL5cLok1SF1kiZjSTCkEC6joNztjS00Juu0yZuPUj1xmqfmKxAkmFvMAnGM+1Pi1WhQppQYq9R9LFfa06SYB6Etpvvg5xnjSZdS9VoBbTTEbtBa3cmI94+OMxmM5WzOYpo+Vqmmv8YgtoYQCAxllX2iDEyBIiZAsBOtnGAy6MHZ0pJrOoe1p5i2+q8zv0xa4RmwMzYQCqg+vtL1F9x22wGyvEwxZuQEgzZjad/Z2MEdMQ1+NU0cP5i2HtKrkLpK7x2+kYit95SK/sBeki3zjEDnRqAeLlocz79zIHugYxfEvFuYauPKak1J6a6FALKDrWSWKKw5bSbDV1IjGz4dmmrKrFAAVkQ8+kEaQe9xaxxcQI4p4so0ERjNQuxEKARY3MgkDSLRMz0wT4bU+85darU9OsHkqAEiCQDfoYBE98R18mNWtGKm4XTy79Jjv/PEHAc9WLPTqMtRxElWud1tJAkFbmAJPpaCHK+DaKsXqsax3AcKAPlE/H1w7gnBczQpvOYkE6gtRdQUTzX1yJUACDA3jpgoxrhnJNLy5XRZtcfiDGYPphvEaC1qbU9TqCIYpZvmQRiilmSKlTJsvMGqMVvIYGlVuD2i+C7qyxED4gfzwE4dwdKPkIrk+XUdzrPMdSMkAgAdZv2xlPHC16mZPlCqaaqtkV/aBJBDaSGgkfLAaDxR4no5akH0U8wfMKaRp5WHM2o3K++NyMDOG5ilmHpZipw+qHZl0sj8qgHlc6YiSZBi/fFHiqKzZZiT96qIJpaNI16jBqCNWksTJkbTttPxTxRWRFpacsrNKVWT3xyTpGpQZ3seu+Kjope3MDb0B9LY594w4xUoVfL0rorU3hFBXSZWajkRrPaDIg3vi34c8LMcvUo5mtXRWfUqJWEFSBMgAxMkFZItaMO434crIppZJH0vpBepVUqoG+jVLre5vF7DtBHw6jSzPDqa1AoNOUDF1eqGBHsFvYJGkX0xtti5wvwvR8n/ANRQBcEyajqWgX9qlA+HSMNfw/UfLnL1AtInmepTA/iE7qyhhqMCCxHUQJGLXBuENl/ML1jUNQg6dJhDJJjmNzPp7Iw1QnIUMhXrpSp5evS0tIbQ1NGKCRJPN3sYmTucaDL+FKOzlqnNPMRETOmAIKTeDgE/i9abslVHQ6rAVEckeoDHTuPWJ7YP+cWU/wAenBgjTY6Ta/MZPqIuOu2FGJ4PwrMrmM0MkqRTrFIZyCBqMAHrYRjQZfi3EKLIr5PUjNzaAdSz+LUCRYWg9sCOG5hKQ4jXeitYpmNIvtLMJkz9L/rgp4N8Tq7fd3SqjE8nmO1QkwZWWAIHKTecVG3yLkuRBAi3rt+mCE4A5DMVTm9GgiiKTS5G76kgKZuNOrpvg9ixnl6wf2scZGVpUaikisda0yBNuRnBkEQQonr2vjkfB/Fmay1OpJZzUZWXWzMIEgwLyDYb/h747x4qyVOo1E1EDFdemehOibd7fTAY5KgzFDTpsYm4kiZ7+yLH5Ylsl8ak+OD8V4xWzDO9V2IZpK6joB2ACkwIAAxu/D3jh6dNhnWZkVIWFOvUT+KRpjSbDa3wwzwzoq8eroUVqQ81dJRSqhAEFiCBBET6+uOg1OCUKRLpRopK6T/DAkdrDY+s7DF5WHGM541o1q+VytbLVRIfUGus+YpVbnYAEqbGdXSDjHcJ4yiMqMmYQcxcUWKtskGAJjlLGby5PU42nGfOPlClUoVKZYHQwK3mQNQe0k7RuN8V/D2RqpXOYqZeqGjySqqWJBVFZyyiNP8ADER+YiRGJL8Whp8ZChVrjL0XJKqtM1dXmhiIALNLMASpCPO5267jxXxBUQ0npFi6EKVaCWiTp0nUl+pj9Jzv/DVOqc3qo101OXRzPmEqtMqQXuOY1Rcye9xiHjWYo0swnk0xrpAE6qlRlbRqMtcBiJ3Oo+6DgCfg3P1g3kVFrFS7aXqgEIgB32KgaYuLk+uNBxniTrtC0dRCuIPmSgCgRNtWskx+ADrjnfGs6+bRalWowUtLU6YGgQC0hZIJ5oJNyQfdgnw/KJSy6iSWVmaHuqleXSgJOkg6xqAXVfEouGqCC5cgBSVGoiYkmYG3Y/pjOeCuIK7QygBqjFiY/GCzRIg6SFM2s3uxqFdWptRa6NKNqVbCIn1v9OuMfwPgGYpjLHlGmsxYEQ4PJTI2k2U29TbfFgn8JeHEzP316uumBIo6SE1MdUggiCBy/LFvwvwI1qVF6OZajXghlWrflZpkTI1ATEEbn0w7xZWJarmKbsUVmpIUICooWDp02ku5efXGZyubdStSmjjRtUQEExBMn82q8+ptfF9R1TwbVzTqyZwozqdpDODcc0GDYAzHXDWzFFvvC5ZJqUyVqALpbUb6tNmIE7+hjGO4F4uqZdGetOqqZ5ltKnmGwKmOuw7WxF4WzlepmMzVC02rVUdtYKtG5hT+EnaDeFGJhrd/4+ooa2L0WLFVDrILQSBYGFgGSfXEHBvEiVqeWaJetUNPTTBIRtOqWBgqIv1sflznjHEqxyNFWZtNSozxeISRBtBOozE9BtixwhWyyZeuk667sqaYvBQAXI0yWAkn34Ya6TxKiWfSIB2BBvsZ6fzxLl1dAA8GYkT07mTcDvvgjnKLatXKJG0XH1wymAw2SdjA/XGWmT8RcD8zO0CpCIyaajW1JeFKNuhluhvGMPxnw8Aoq0Kn3ii1QjzVKyTcwEJkx1J3/Xq1fhtIMG8pJBn2QOsz84+WJcvwnLeUyCkioxlvLBQm83Kwe03viypgb4dz1Xyeei6uoWzqVBOztMQABcAb4MUOJLVHISvcFYPxn93HfEVTMaQFRQF2AJOo/OfXecB6dLM/encFBSIAQA80WJJtck6gI2HuxFEs/lKlVdOt02IekwDe64MD9cBuLZqo+vK1UqCkbGutRVqN+I6UW8fh9YNsHqeeGsgFY9TfvcdLYGcdyORLfeMwk1ICAlyPZkgKNQAMzfFiOaZ7JUFqiRXyqsxCBqRcuo3Y8ykNNiAG6HbbdZXwTlWSmDVfWLB40k21AFTIsMJU8fdkgCIJMk9JmOlu8ye16+b8XA5hBUQMnlkyGMlrExBA9mbHr1xfqfBPwIP4meibVyDMXMsJ9MaXiQquhWlUFF5EOUDRe9ja4t8cZH7PG1jOOJCtWlZPTmIt036405sSdyxvsPd2xKsXPD1OopbzaoqklyCF0wCRC7mY74OYEcHUBv8AtP6j02wXjGuPjHL1gvtW4391Si2shmWqEWJDN/Dietp+uONv4sqpnGzNGQWCjS5kWCzYdNQJERY46J9vrQciYmBXt/8Axv8ADHIUpGrUCppkiBrdUAtHtMQBH7nGpIb8HMj4kajm2ziIoZ51IZ0iYLRF7kAz3nG24Z9pNBkbz6ZWoWMaeYRci5Nj0sOoxzvjPCHylUKXp1BYrUpuGU9SARsQe+IeH5ZXZgWCiDEz2MQOt8LxlJa7nk+IZWshqUXOluUFVIaV2mdxcemLnCczW0wFDDVAkwQJ3O+q3u2i3Tnng8mlmaNOSUiKircHWBDEAyFkqQT1mwJx0fiuapZZC7stJerMYv098+l8crHQA8T8eFMmkWXceYYkqpkLYGzMduWwDNELcXwbhVSsKhGVb+KRoZmC6aY2USZDMOY9izDtOq4XmaAy+qk+rXLawDLEn2iSJJkgXxQ4vx800H3VPOqFgDYsFHMSYW9iIvG+CAGapZrL8+Y4eoo05LuKikBS0k2Jvci/RyNtp8xoqCk1NfN5AZmJAWWIgkDUQxjufjgfxz7QDWVqFekVRlipTEoTcTcglQRNiD064bwVicsSKh0008tTLiZYIogIY5A3szt0xpGly3EW03p07C48pJiP/hB6/wBcVc9VdqLDQyArCxSprNrQdIIHSRitRqPtJNxF6rSO3+WJxQ4bmEqPUX75ULqzGnSgimVnmAgSagiYIHxgnEitRw3IUa7mm1JWpMxOkrTEQAAy6Yg6QBsZBuDhePZfK5YU8qlNQGnmZUOkkllBdgZBb0IEAWkRS4VRKik4qlG0IZAciQoUkjTBJZbg+8jB7xlwc18sCSC6LzkD2ljmjoSDzDscBmatNMzroUa+hxV5UYFG1hTuX8wFOUmOX2bHEPh7wjXyTLmVVKzBDCpV6kGGU6YIYFQRBIkmTbGP+9iaZBZaykAtzc9wadRZFjtY+neMHfCvFmpNVp3anWpu1IqNWl4nSY2A0W6RHw1iLz5KnUqUASwVPOqNTdGDKtWoF0FT7JAZr7QJwYzPhpPKoIzoqZesWlmEqrQSB/3hSCSLE/HT8PzhqopkRAvFmtuP30xXzGXYtJ7W2gEbbjfGdXEnEfEVELq56gNx5as89RBUEHFGhxjWZSjVI1dUNrwCZv62xMhrKVjTp30lSAP9Mqd/hixR4suoq4IJMCZgwJMSL2E/zwC0c6riGBUjqVI/tPpj1AaWJBlb8oi/88SNRXdALn3Qe4GKgsdpgxH7/e2IqxmKCPtyk9NvQ/THmRh2Ha2Imr+ke+39t8SqHuYm2x/3wFNQZLDqJ2vjI/aVXJVKQ1s92BUQrenqQJsPpONqqydipJiB8zhjiunNCMBPUg9f9Jj3/TCDlGW8P5uuixTfSpF5EhSNo33vHScaGp4KrctVYIn/AChKkSYMaptHXGj8KrpOZfWzB21UacyAnUr6Fy1+wGCpejV5XFQGQYIqKJF94A+uNWpjOfZiIpZgBT/nfiFhAiJGNdXqaQYQFugnc/GwxlPs9o1Ep1xUBps9YkBhcrAvf92wY47xlMugLcxJsNp3jrYWPyxL6Rb8E080DUbNLTDNcaGm1hBEW2741eAHhfPLWAdNoIHzGNBjfHxjl65L9vqcuUbsK43jfyb+oifnjjeWpBy2pgkLI5dyNhaInvf447h9tHCPvDZMGotMKK5MmJtS69piccq8Q8GTLqiioGqGQyrzKohSpDReb2xZfwz4D5fL8wFvQnb3mOn8sXqOTRXAeqpWQCUknptYz2xSDNfSD6wD8NsaDwlkF89VzKAK1wGSSY6r2E2JIIicLSQR8LZBF4kjCrUNGDpqoSh1aNQFSDKoSDYEzyjqcFftJ4rTrr5Oh/MpDXqawEgbcwDEi2x3xi6tY0s25X8FdoCiPZqGAB+EdAOmH+JitbN1KiAKrGY2I6X9Sb/HEz6v46Hwh6WXyqNSCmlTGpnCgGq+kaS3WQzfCBjZeH+JE5PLuygk0ULECPwDpsCe3rjltLiIOVpZZSTKiXCQJVWrVFmYJ0pSHzPu3WSrhOH5IFiJpU9ptpQMb+mnGK1HP/tDNNc2WQE+YWdtQEEmFMcsgSjd4O3XBDwvUU8PPI2o1tLRrM+WpYEBQdI/iqvaVvvit9oGWJOSVeeoUqSFBJMlbdjD+Ybd8CeM8CzaZeiNIqUlYgeUQ+l6gQkMFJMmABbp6jGvxGi4plmq0mWmKgPtD+FVJMdPZ5ffgdwDNZVeanTZaq0yajVTKsp5WNMKxYMJ1ct4UxifOZOgELtRUDyjvlsykMBGrVMetxjFUKJgEiFmC5FvX3kDthBueF8cRKjUSSSztea25JMADmm8QRMjHT/DfETVpEOPZOlZR1JUARIe5MbmTjmHh3w0muoKzUioQMrOCecqDurAhArHYi8b6TjW+EcqmXrs3lsgcBbZeusX6lyQATF/TEoN1fDmRF2ytLc7gkn1k97T3xiqXh2knEhSgtlUAqBRGpWI5ULxqcysxOxGOnOJ2P1xxJs81bOO2sgGoxNtIhbCDuDGE0rqeR4caKqFYkCxkb33M7Ne8emL5JgXG/5T8h2xn6efr1UVfu9Wk4gRrVpiL6pF7e++JaOXZlLGo4IJnUCQsSJsQADA929sZaG61MN7xt0I6RPTr88U6uWUmXFwZF56T07Xv6YiOXqAECp6AxMe8k/vt3k1lQA3NaCYsfWB7OAStxgU20mm5AGpnCgIBH5mIn4YnDLWQPSIKuJBXqOmKrhWA1Fm0y0FSdtum4J6X7YSjSVIPMsg6oYlT23PKI6LsMBFl3vF4H4tJMxY2OwkR3xdWrIFzcSIH9LR8cQgrYdNpO20Dfe8XGJQOh/f7nANbNQYuSevTEq1R0aO3r39D78Z/wAYcZOVy/mU1BZmCBjECVY6gOsEbHArgPi373XpoVYMUKmBy6gAdQi4Bg72FvjcTU3g53+8Zlaj6BTLr5aiQ5LMZ6hYVZhTefQ42IqrFyb9wZ6/M4ynBQwzOYUBudzU1QulbBRefbOluWDYTPTGgKyASDPy9xMe47YlWLPlqSIYG4sY/f8AtjH+PMq9R0NKjWbT7R0Er+4nYY0cGR7+oHz9/wA8EMvW/Me/X99P1wgDfZflHpswYMAEMSGCmWU9fxWNvXHQ8BOC5gGqy9lO8zuL4N46cfHPl6w32ncFGZ+7g6gF8ySADY+XIv7umOYcZ8KIjqz1GNPWEKrTK6REAmpJGqYMae9sdf8AG9dUNBmOkDzDJ2EaNzMD44594v4nSr5dVy9ajUqrVpsio4d2IJnlU6n6bAn9cZ29mpmBHhPg1Fsu1RiS1RmBAI0QjNpMb65kjb2h64NZ2kieWoqaGlQq1Ep6VVeTUxLAkRbvFoxW4T4fEB6peiGditNx1hnOqYvAckHYbwbYdnvEmXy6p5dVKrsCBLuVEFTBI9k/X3Yl+1XPq9CpTzFVI1nVUgxOsKziRMzJU4r1NIM3H7/Ue/Fmu7+YlUPBJ1B1JGkkzuLgzNt/fipUYEMCNRJs0na+q3XVIMm9vXHWMDuUzzGpRoNT0gN5ZUSHJdoJOwm8QYGm2NT45SrRyeWFT8KMFYfmJsrLbTCah3EEHHvDHhBc0tHOiuWcsruNCwroZKsdUgEgXCkwZjBH7TaFUZJ2rVFOqvTdUUSEaGBCtbUIM7Dv3nHzWvxhqvFKMqaetAygVAVDspAAOklgGBgNHKBiD78qVZpvUdCIYNyk9xYm3beMVMtUAUxYxa0EzG5DCSDtMi59xIcDJQvXJYBQQmmBqY+v5VEE/wDbi1FHiIqGqFFOomoQEOqWMxYGSZNok4jGkuCyBYIBSWvFiLyVJFt/li42dqNK6iSAxF953g9+8G8YI5Dg9fM5dWpUxUioQSWhjq6kTzCSLm4iNpw1RPJ+KNU+aECcrECmJY050KxG67dOkfiJwT108uNbUtVeiqVCHRg4UuAahZK2hyA2rSoj3XhtHwTSq5lV1nLIEVq1MsCylh7KMZAGqYktYDALjlVnLtqqsmVfyudmfUSdLEGAKYOj2QI2xPg6Hx77QaWXLKi+e4KReEYMgfUGg2uOhxyClmW87zJ5mqajB3ltRufXvixJCskTMBT6DYg9r/KMUFPX1xZEdzy/GMtVKeXUV2LQBr0uYmYO5uCL2JG9pxYymapupXLMswWjVLSbyZPMJ6zHrjkGQzYIKPBtIeSCpEEVNXQiAGPYBvwkmTJcTr0qgpHVqDMQt5LN7QG/MzXAgySZEwRnquuv5MMwJaCRYxOn6/piZaAI2g+7+XXGZ8J+JqdUBWaKuxRtye0m4bqVaTOzGDjXFgyiCL7GMZUPqZYn2jF/ZFp7TvNvdvfFKtlyANLGxNrEjtA679L33xdr0qgiGWBJMgybGNv6H0xXJqR0k2EDbudrxbBUGhkvqvvzGfh1jf8AuIxLlszK86ejEGR2+fuJjvitmKLMxeTa0KPaiIDHrt0IPwxLSz9MMi1DzG8iw3AHNYNuB1mTgFzvB8vVVVemrKskKZAv13F8BMt4QytNtSeYpjliqQFPUyObvuTjTkgkCSARYyDNjtbe3uthGSDIn5fvthoHcPygprpDaiojW3tlfwrqG6jpEdetzb18pj2TsO/73xA9KREkieu1vSO+3XbsMepASdLTEiJ6+h7ehtgJWkDpcbzY+s9sep1SZtcT1Eeh267/ALOGZcg6puNiJMdDYfEW7Y992UjbSZnl6/Ta5wBvw3VLVGtbRv1uR07Y0eM54ZXnc3uDY9IIH7Ixo8dOPjny9ZL7Qa2laJ/DL6rE8vJO22MVluDZeQfu9OSNSvCo3U2IFjf9OxxqvtS4kaNOjGk6i069raOkX392MgnEIpvrpIisoJqA6BzKb37E+6TvjHL1vj4X/hStVr06jVEXKISzjzmcEiSOWABaNUmDe2CvEaSUsq5106VML/mMJufZKiD1IgevpgLlMiqqCa+Y11mNQ01K6fa5VupsVInm73viLxhSc8Iyh1hfLZVdTu5WUXpfTvPX1th6K/2b8My1alVfOtTcFgqLVJlIEs4ZiBBJi0+zuMZjxflMvSzWZWgwakQjUTTcMonQWkyTHt27x0xe8M8OXN5ilSaoChkFZOoIFBPSJ7R1BPS+0/5X5aSdVUqYlWYSBP4WUAXuOYH4Y1uVM0X8A8P+7ZCirL/EceY0mPbJYfJTjLfa9xIMlGiCohg5XVzGzBWAj2faEki8Wx0ZQadMKC1S8CdOrbaQAB78cb8bU6b1aj+ZmKlXUKaF1TRvOgaRcCWiOuJx91b4zQACxqmTJA9AY9Jkz1xfy1QQFVukXtvvbtPz64o5lAarCiG0lytMHmJvCiwEk+7E3E6YStURQyqrkAN7QANpsL/DG2Ts1RJhtQkmLkA369gm+3a/THRfsxy1QqXeCocpT6y8XeY5gq6jM/yxjeJ5amMrQrJSqKGIVmZpRmAMhYQEbE+0fXacEeCeNKuXFJRSUikhUKSROoyzbbtbedhGM36sFPtMy9WjmgyM2l6S3mSSobcb7AmcVuF06a02c5yn/GId6VQTzzJmmRoYg9STsIxW4xxgVqqNWWqrEPpllaRUNgDAhRtHT6YJVuHmnUYHJJWUMsPoqtMgE7NGmW+nfEGM1vdTB8uRYjYmCBG4k7DbfFrh/CDV81vNp0lpjUfMdQWnYBSZPw2wY8SeHayIMyMqtIBjrWmSywR7RBZio3B2G2ALhG0xEXg9dJ3BMbgyf/LpGNahuXB1aQdLTKNYX7Seh2/3OCVSma9IOJ10hBIEEBehPUqNv9I/0NIw07HVsCVaDJ6XHr17HBfIZkqPOpk+bTgVkm1RPw1B3IMSDvIOzEYUavh+VocSoCq0083ThalRQOfYamBs4Kjrt9MW8vxWvlCtOuNdMyEqLufiZlh+U83tRr3XPUKi5PMJmaLa8tXWGMxAJghh0KNEzfbvjoeayyFCjr5isBII9oWg+hkTa9hfGK0nospAZG1KbiLgib+8dR0xA6sosSy7SZ6kCbXBnf8AcZWrlq3DXLrNXLEySSZUEyfM6KRJipsfxQebGoyWbFalrQyQYYMACCOjKTYwZj1BvviUN0yIuPzQwsL37j0jFSlk0RbLCk3BMzMR0tcz6EnFqqxWTUIgEnV0gi87DePl8cKV0qWIJneBv/P4f74KbF7E7D/eNjPuxKw1A/Q7++373xCqgGTGsWuL32/pbfHjUI6hb2tEDp6/ywFOsChDGBuGJk+6Nok9dsTpSuCG7kC3a8D+gxNVpkgc4nv03+GKT1ghInl9F1Aesb9hAwElQTEGBckSfpfuNsIWZRsIFwx269ug79sQ+dyggJDGRL9IsYKnrNu3XBBqZsJEesb+6ZxAU8K04divs6SfiSpsevXGmxn/AA881HHULvEdRtjQY68fHPl6xn2j5ZXOVLbK1Q7kdE7Wj3iMc64zkkJNNDUBqEoCLpLSzdJjQCdIPXHTvH1KVo7nmblGx9k39LY5R4y4tl08pVDM1KWCrCpOw1GJIifWxxm/01P5a+itCrShDqfQEaAQVMDSAO8gG3bGb8RZ5quQqUUpkhauqqVjSnlkBib/AIrMBEe16DGa4VxB65CZehUasGkaKkAU/wAQ1RKkmYaQBqFid9nw/wAF1ijr56ZejUGirRphqpgbzUc+3B3AjbDMXdAvsxys5l9SAilTctZfxQBY3Ydfj636pQy4SOUCBK7X9LRtgZ4c8P1KVU1arqzGktKFXSihCNIAmZgCSd8aHNNAlrARvte0evuxnldpFTN1OXbUIsCd7Wvt8Tjm/iDJcTarSLstUUya1PQEhWUHSCQqy8iADONp4kFF6YTM1AlIsCSxCqSNlnrsbemMtW8O8II5c0sj/wB5f/wbfDF4lZPIeGq6PQqMfLhiS0avKKGVkCSxJAIgH1xHmuHgk1WrA+azaHKNFQ6+dpI5bNrveDtcY1fBeH5BqRTNVBTAcvR1NpOknT03PJvtfBKtkOHGmtL7/FNCGQcjaSJuDom8me+NamMF4k4M2WKK1RGa4IVgdJt0mQDNpAkY9kMjUqU9bOFVmCK9ViFJH4dVyDYR0EdMbnimS4bXpqtTMUFdSP4tOkyMwFoIEpJ7x2wMXhGV8p6J4hTVA+uiQHboRDroF73KnptbDRVz9HUVaqVoh6JAR3VgNWoq4k6gC15C+snFrJcOpNl8s2Yzvlr5bBFKa/ZdlIUrEoOgaYm2CtMcLdEOZrpVqAAai1XYXgAIsLqJIEbHA3wrmMmgNPNmnVpI7LRqQxiYc8sBoaRcrEqcBJ/h3DRzHOs3dTSeCJ2I0ztPXGefJ+XU+703FQVDqo8uljMGmeaLMpiJ3BGOlDMcHI06KJjoKLf/AJucWfE3hynncnTXLkIUh6BuqgbQbSog9pBAxNHHqGcVZ1p7Qj2gIiQenrsYNhh/DadSq+igtSq6qSgS7ADeRF1km3rjunCvD9FKaa6NFqsKajlASzARqJIljc3Pc4JrCgBQFAsABAA7AD9MXUcByGZ0h0alUqI2pTTCk6HAuR3a0EbgX3Ax0LwHxEVaLUmqCo1DY6vbQ+yfeNiDsYnpjbZiilUaKiq6zMMARbY32PrgTlvC+XpVFq0l0Mu0GwEEQB2uN59lYiBiX6qyikC46QZ6/rbGE4/ryVenVp0itNuTUg1AEmVWPxIZI02030ESQejNO++A/FOCLWLGozlGXSUnlHeIhlY95PuxIoNkOLtWZFSmPMX26YbmC2vMezJG5UyLgXxeiqk8mlDtfWR6QbLcmwB+mG+GOAfdSY0MbqlTy9NQLYBXIMP7IvA2GD+kge1qPWRGAE5QuSuuneIYkifXaIGHVKQB9PQ/Obi1sX773JI2/wB8RTtv62xFUa+XkmJEi84gq0+W41d4vPy/S+CVQDtJ98Ygq0SZ3EdJH0xAMy4IBhSIusW+jX3/AK9b2Uo6zILKQYKgg/Tb44vUcvNmgiNo6R16H+2JFpdL+hwF3w6P4jWN13jsRb6/T340GA/Bm52BmdI90SNsGMdePjny9A/FWS81UUjUsnUO4t69N8AKOSphIemhmDpKhrgjuN59+NZxY2X3n+WM9nqw1NAEQIMgEk7KNj2PTfHPl63x8UPKVNekKoJkjSRAJ7De0/L5S0s9SpuaYqqjH8L2ntpvffbFsUBoXcmN7idjeOlsS0KayRG1+UQPf23n6Yy0dTzEb/rbEOYrawTI7aRtb9MW3pAj9J/UGcUq1AMs9xefftt+/jioBcZGTZgmZqU5HMqM+w26EG4ne2+AfE8rwoIfLFN6kEKorHcix9qImMaDPeEaVR/MqKzEwJUkQBAHoB7sZ/xF4Yy9BNS6g+sKgLlhc6p/8QbHvjUSl4TS4eEC5rQKiqBpdwDB5xGkiBzzf1sMXXynCJJDUYIMA1m+m8YK0/BuVqhajUyxYAsdTLNokiRAgC0YkXwLlASRSJHZnYie4vf9/FoEUstwoXY5b3LULWi25v8ALDlPCrkHL+vX6H3dIwUfwRlLfwJkXh2gH05rYd/wTlfZ+7gf6tRn0vPx7XwAvyuEQbUb9QxO2+kXgYB8JoZelna7jyqmWXSwMalQNyiZEBgwHz+GNgvhHLIJ+7gn1Pa/Q/uQMZLinDky2eQBAtGpTGtQZEiS4g39nod5tOLBsKfFOG20tl+kQq2J93X93wU4bxChVBWhUWEjlUxEz06jfEOW4LlluKNLTv8A5Yt7++LWSGXDFUSkrH2goAn5b/vviC3WsNQUsbDcbTuJPxwx3JOkypE9LfM+mIc3lmKMr01dIjQrESJH4SINpsTFvlRyXCaQJdUqU2MBS5MiV2AMgwPfEe/AFRVg3J+U/I4h+9AkAE7TzCP9viOuIFy9ReXUSBszFbjuYAvvtiwGVwVBptbpzCe/77YipGMrO49CD/Y4pUs2dbI2jVJ0QxkiBuO++0jF2jTAEXiY7+/FetQGoSgtt/Xa14wA2q9cOJYbDUqtex3DECQetrE+pw/KmrqJrAKSBdXYid4iAOu8nrfD+HVUg0z5hZSRqcG5k7GLm14MYtFWAjQp7mR9ZM/rvgPISCQQAZsQdx1bbFRM5UJIahUEGJJQgjuIMkR6DriymTJYMqm/djYQJ74teXoMwLxv/TvgIkmbgD+nyw+Oun+2HQJ327X+fzxC1a8EiZsuq/y7XwEuiL9f2cIlOPTCVHIjkJ9xH8zhwN9jveemAIcM9o+7+mCWB3DNz7v6YIY6cfHPl6pcUouwGgAm8yYwGHAWDh9MmZIkAXEH1n+XujGmx7EvGWk5WAT8LckcogGLN03/AF6YdS4VUAIDRPuPynBzHsOkO9Bjw9+ontcYrtwmpB0gAmetp7n9caHHsXpDvXOK32YI5lnPw63mT/bEeW+zc0HDUdLTIaTBAJWw+TfPHS8exep2c+pfZyB/1D0na/pPw7dce/5Z0+lRv0P67Y6Dj2J1O1YGj9nNP8cn3MOwHa2218Sf8u6cAa3gT+Ibdtsbo4TDqdqwg+ztJnzGB7nSZ+n7nA1vszenWR6VTUL6i0AjoNjtBO3aOs46dj2L1NYbLfZ3TAu7m3dYFvdf+wxeo+CKCiACP+4/sY1ePYdYdqH08u4BEWEAc0z3nscRVci5AOzAECCJ3B3I9MFcew6w0DocOqblVkG2ptRAIgmyi+Ly5GBYKPhb+WL2PYdYdqptlJM2xFX4fq+Xf6Tgjj2HWJ2oKeDkEFYEHvZR1AtfYW/2xZq8PlSCAZ73wRx7E6xe1Cxw5gTe3viP32wicNYEnUWtABNh9Jvgrj2HWHahP+HuRfT16n9QBhv+GP0j5/2wXwuHWHaha8OI2AHxx7/Dm9MFMew6w7VUy2XKmTG0fpi1hcexZMS1/9k="/>
          <p:cNvSpPr>
            <a:spLocks noChangeAspect="1" noChangeArrowheads="1"/>
          </p:cNvSpPr>
          <p:nvPr/>
        </p:nvSpPr>
        <p:spPr bwMode="auto">
          <a:xfrm>
            <a:off x="155575" y="-2789238"/>
            <a:ext cx="7153275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railroad.lindahall.org/siteart/essays/crockers_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9695"/>
            <a:ext cx="4782892" cy="3884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the US was growing in diversity and technology….wealth was only held by very few people. </a:t>
            </a:r>
          </a:p>
          <a:p>
            <a:r>
              <a:rPr lang="en-US" dirty="0" smtClean="0"/>
              <a:t>This brought on THE GILDED AGE- which celebrated the decadence of the wealthy. For the first time we could now buy not make our goods (Sears Catalog)</a:t>
            </a:r>
          </a:p>
          <a:p>
            <a:pPr lvl="1"/>
            <a:r>
              <a:rPr lang="en-US" dirty="0" smtClean="0"/>
              <a:t>“The time of sparkle, glitter, luxury, and excess”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438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Realism</vt:lpstr>
      <vt:lpstr>Slide 2</vt:lpstr>
      <vt:lpstr>Writers of the time</vt:lpstr>
      <vt:lpstr>Slide 4</vt:lpstr>
      <vt:lpstr>How did we get here?</vt:lpstr>
      <vt:lpstr>Slide 6</vt:lpstr>
      <vt:lpstr>Slide 7</vt:lpstr>
      <vt:lpstr>Slide 8</vt:lpstr>
      <vt:lpstr>Slide 9</vt:lpstr>
      <vt:lpstr>Slide 10</vt:lpstr>
      <vt:lpstr>So if it was so ‘Gilded’ why was there realism?</vt:lpstr>
      <vt:lpstr>Slide 12</vt:lpstr>
      <vt:lpstr>SOOOO since everybody was not living the life of luxury…</vt:lpstr>
      <vt:lpstr>Slide 14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ashleyh.nickell</dc:creator>
  <cp:lastModifiedBy>ashleyh.nickell</cp:lastModifiedBy>
  <cp:revision>11</cp:revision>
  <dcterms:created xsi:type="dcterms:W3CDTF">2014-10-31T13:33:30Z</dcterms:created>
  <dcterms:modified xsi:type="dcterms:W3CDTF">2014-10-31T15:08:50Z</dcterms:modified>
</cp:coreProperties>
</file>