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5" r:id="rId4"/>
    <p:sldId id="257"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xmlns:mv="urn:schemas-microsoft-com:mac:vml" xmlns:mc="http://schemas.openxmlformats.org/markup-compatibility/2006" val="0"/>
    </p:ext>
    <p:ext uri="{D31A062A-798A-4329-ABDD-BBA856620510}">
      <p14:defaultImageDpi xmlns:p14="http://schemas.microsoft.com/office/powerpoint/2010/main" xmlns="" xmlns:mv="urn:schemas-microsoft-com:mac:vml" xmlns:mc="http://schemas.openxmlformats.org/markup-compatibility/2006" val="220"/>
    </p:ext>
    <p:ext uri="{FD5EFAAD-0ECE-453E-9831-46B23BE46B34}">
      <p15:chartTrackingRefBased xmlns:p15="http://schemas.microsoft.com/office/powerpoint/2012/main" xmlns=""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29" autoAdjust="0"/>
    <p:restoredTop sz="94660"/>
  </p:normalViewPr>
  <p:slideViewPr>
    <p:cSldViewPr snapToGrid="0">
      <p:cViewPr varScale="1">
        <p:scale>
          <a:sx n="57" d="100"/>
          <a:sy n="57" d="100"/>
        </p:scale>
        <p:origin x="-84" y="-3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xmlns="" xmlns:mv="urn:schemas-microsoft-com:mac:vml" xmlns:mc="http://schemas.openxmlformats.org/markup-compatibility/2006"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pPr/>
              <a:t>9/19/2014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xmlns:mv="urn:schemas-microsoft-com:mac:vml" xmlns:mc="http://schemas.openxmlformats.org/markup-compatibility/2006"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9/19/2014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xmlns="" xmlns:mv="urn:schemas-microsoft-com:mac:vml" xmlns:mc="http://schemas.openxmlformats.org/markup-compatibility/2006"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9/19/2014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xmlns:mv="urn:schemas-microsoft-com:mac:vml" xmlns:mc="http://schemas.openxmlformats.org/markup-compatibility/2006"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9/19/2014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9/19/2014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9/19/2014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xmlns:mv="urn:schemas-microsoft-com:mac:vml" xmlns:mc="http://schemas.openxmlformats.org/markup-compatibility/2006"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9/19/2014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xmlns:mv="urn:schemas-microsoft-com:mac:vml" xmlns:mc="http://schemas.openxmlformats.org/markup-compatibility/2006"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9/19/2014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9/19/2014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9/19/2014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9/19/2014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xmlns="" xmlns:mv="urn:schemas-microsoft-com:mac:vml" xmlns:mc="http://schemas.openxmlformats.org/markup-compatibility/2006"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9/19/2014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youtu.be/72NELwSeaf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Thanatopsis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xmlns:mv="urn:schemas-microsoft-com:mac:vml" xmlns:mc="http://schemas.openxmlformats.org/markup-compatibility/2006" val="283892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smtClean="0"/>
              <a:t>Video</a:t>
            </a:r>
          </a:p>
          <a:p>
            <a:pPr>
              <a:buNone/>
            </a:pPr>
            <a:r>
              <a:rPr lang="en-US" dirty="0" smtClean="0"/>
              <a:t>In your journal reflect on the video with the following questions:</a:t>
            </a:r>
          </a:p>
          <a:p>
            <a:pPr>
              <a:buNone/>
            </a:pPr>
            <a:endParaRPr lang="en-US" dirty="0" smtClean="0"/>
          </a:p>
          <a:p>
            <a:pPr>
              <a:buNone/>
            </a:pPr>
            <a:r>
              <a:rPr lang="en-US" dirty="0" smtClean="0"/>
              <a:t>What do you think happens to us in the afterlife?</a:t>
            </a:r>
          </a:p>
          <a:p>
            <a:pPr>
              <a:buNone/>
            </a:pPr>
            <a:r>
              <a:rPr lang="en-US" dirty="0" smtClean="0"/>
              <a:t>What is most important living a good life or living a long life?</a:t>
            </a:r>
          </a:p>
          <a:p>
            <a:pPr>
              <a:buNone/>
            </a:pPr>
            <a:r>
              <a:rPr lang="en-US" dirty="0" smtClean="0"/>
              <a:t>What is the legacy you hope your generation leaves behind?</a:t>
            </a:r>
          </a:p>
          <a:p>
            <a:pPr>
              <a:buNone/>
            </a:pPr>
            <a:endParaRPr lang="en-US" dirty="0" smtClean="0"/>
          </a:p>
          <a:p>
            <a:r>
              <a:rPr lang="en-US" dirty="0" smtClean="0">
                <a:hlinkClick r:id="rId2"/>
              </a:rPr>
              <a:t>http://youtu.be/72NELwSeafk</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Thanatopsis</a:t>
            </a:r>
            <a:endParaRPr lang="en-US" dirty="0"/>
          </a:p>
        </p:txBody>
      </p:sp>
      <p:sp>
        <p:nvSpPr>
          <p:cNvPr id="3" name="Content Placeholder 2"/>
          <p:cNvSpPr>
            <a:spLocks noGrp="1"/>
          </p:cNvSpPr>
          <p:nvPr>
            <p:ph idx="1"/>
          </p:nvPr>
        </p:nvSpPr>
        <p:spPr/>
        <p:txBody>
          <a:bodyPr/>
          <a:lstStyle/>
          <a:p>
            <a:pPr marL="623888"/>
            <a:r>
              <a:rPr lang="en-US" dirty="0" smtClean="0">
                <a:ea typeface="ＭＳ Ｐゴシック" panose="020B0600070205080204" pitchFamily="34" charset="-128"/>
              </a:rPr>
              <a:t>The Greek root </a:t>
            </a:r>
            <a:r>
              <a:rPr lang="en-US" i="1" dirty="0" err="1" smtClean="0">
                <a:ea typeface="ＭＳ Ｐゴシック" panose="020B0600070205080204" pitchFamily="34" charset="-128"/>
              </a:rPr>
              <a:t>thanatos</a:t>
            </a:r>
            <a:r>
              <a:rPr lang="en-US" dirty="0" smtClean="0">
                <a:ea typeface="ＭＳ Ｐゴシック" panose="020B0600070205080204" pitchFamily="34" charset="-128"/>
              </a:rPr>
              <a:t> means death.</a:t>
            </a:r>
          </a:p>
          <a:p>
            <a:pPr marL="623888"/>
            <a:r>
              <a:rPr lang="en-US" dirty="0" smtClean="0">
                <a:ea typeface="ＭＳ Ｐゴシック" panose="020B0600070205080204" pitchFamily="34" charset="-128"/>
              </a:rPr>
              <a:t>The Greek word </a:t>
            </a:r>
            <a:r>
              <a:rPr lang="en-US" i="1" dirty="0" err="1" smtClean="0">
                <a:ea typeface="ＭＳ Ｐゴシック" panose="020B0600070205080204" pitchFamily="34" charset="-128"/>
              </a:rPr>
              <a:t>opsis</a:t>
            </a:r>
            <a:r>
              <a:rPr lang="en-US" i="1" dirty="0" smtClean="0">
                <a:ea typeface="ＭＳ Ｐゴシック" panose="020B0600070205080204" pitchFamily="34" charset="-128"/>
              </a:rPr>
              <a:t> </a:t>
            </a:r>
            <a:r>
              <a:rPr lang="en-US" dirty="0" smtClean="0">
                <a:ea typeface="ＭＳ Ｐゴシック" panose="020B0600070205080204" pitchFamily="34" charset="-128"/>
              </a:rPr>
              <a:t>means sight.</a:t>
            </a:r>
          </a:p>
          <a:p>
            <a:pPr marL="623888"/>
            <a:endParaRPr lang="en-US" dirty="0" smtClean="0">
              <a:ea typeface="ＭＳ Ｐゴシック" panose="020B0600070205080204" pitchFamily="34" charset="-128"/>
            </a:endParaRPr>
          </a:p>
          <a:p>
            <a:pPr marL="623888"/>
            <a:r>
              <a:rPr lang="en-US" dirty="0" smtClean="0">
                <a:ea typeface="ＭＳ Ｐゴシック" panose="020B0600070205080204" pitchFamily="34" charset="-128"/>
              </a:rPr>
              <a:t>So what is the title telling us?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a:xfrm>
            <a:off x="1854200" y="179389"/>
            <a:ext cx="7920038" cy="936625"/>
          </a:xfrm>
        </p:spPr>
        <p:txBody>
          <a:bodyPr vert="horz" lIns="64291" tIns="32146" rIns="64291" bIns="32146" rtlCol="0" anchor="ctr">
            <a:normAutofit/>
          </a:bodyPr>
          <a:lstStyle/>
          <a:p>
            <a:pPr eaLnBrk="1" hangingPunct="1"/>
            <a:r>
              <a:rPr lang="en-US" smtClean="0">
                <a:ea typeface="ＭＳ Ｐゴシック" panose="020B0600070205080204" pitchFamily="34" charset="-128"/>
              </a:rPr>
              <a:t>Romanticism</a:t>
            </a:r>
          </a:p>
        </p:txBody>
      </p:sp>
      <p:sp>
        <p:nvSpPr>
          <p:cNvPr id="31747" name="Rectangle 2"/>
          <p:cNvSpPr>
            <a:spLocks noGrp="1" noChangeArrowheads="1"/>
          </p:cNvSpPr>
          <p:nvPr>
            <p:ph type="body" idx="1"/>
          </p:nvPr>
        </p:nvSpPr>
        <p:spPr>
          <a:xfrm>
            <a:off x="841719" y="1580201"/>
            <a:ext cx="9369081" cy="4576124"/>
          </a:xfrm>
        </p:spPr>
        <p:txBody>
          <a:bodyPr vert="horz" lIns="64291" tIns="32146" rIns="64291" bIns="32146" rtlCol="0">
            <a:normAutofit/>
          </a:bodyPr>
          <a:lstStyle/>
          <a:p>
            <a:r>
              <a:rPr lang="en-US" dirty="0" smtClean="0"/>
              <a:t>William Cullen Bryant:  YOLO.  Really.  That’s about it.</a:t>
            </a:r>
          </a:p>
          <a:p>
            <a:pPr marL="623888"/>
            <a:r>
              <a:rPr lang="en-US" dirty="0" smtClean="0">
                <a:ea typeface="ＭＳ Ｐゴシック" panose="020B0600070205080204" pitchFamily="34" charset="-128"/>
              </a:rPr>
              <a:t>Though written at the age of 17, WCB edited the poem 10 years later, adding the final 9 lines.</a:t>
            </a:r>
          </a:p>
          <a:p>
            <a:pPr lvl="1"/>
            <a:endParaRPr lang="en-US" dirty="0" smtClean="0"/>
          </a:p>
          <a:p>
            <a:pPr lvl="1"/>
            <a:r>
              <a:rPr lang="en-US" dirty="0" smtClean="0"/>
              <a:t>Do you think his youth is part of how he is viewing death at 17? How do you account for the change? How might he have rewritten it 20 or 50 years later?</a:t>
            </a:r>
          </a:p>
          <a:p>
            <a:pPr marL="623888"/>
            <a:endParaRPr lang="en-US" dirty="0" smtClean="0">
              <a:ea typeface="ＭＳ Ｐゴシック" panose="020B0600070205080204" pitchFamily="34" charset="-128"/>
            </a:endParaRPr>
          </a:p>
          <a:p>
            <a:pPr marL="623888"/>
            <a:endParaRPr lang="en-US" dirty="0" smtClean="0">
              <a:ea typeface="ＭＳ Ｐゴシック" panose="020B0600070205080204" pitchFamily="34" charset="-128"/>
            </a:endParaRPr>
          </a:p>
          <a:p>
            <a:endParaRPr lang="en-US" dirty="0" smtClean="0"/>
          </a:p>
        </p:txBody>
      </p:sp>
      <p:pic>
        <p:nvPicPr>
          <p:cNvPr id="31748" name="Picture 3"/>
          <p:cNvPicPr>
            <a:picLocks noChangeAspect="1" noChangeArrowheads="1"/>
          </p:cNvPicPr>
          <p:nvPr/>
        </p:nvPicPr>
        <p:blipFill>
          <a:blip r:embed="rId2">
            <a:extLst>
              <a:ext uri="{28A0092B-C50C-407E-A947-70E740481C1C}">
                <a14:useLocalDpi xmlns:a14="http://schemas.microsoft.com/office/drawing/2010/main" xmlns="" xmlns:mv="urn:schemas-microsoft-com:mac:vml" xmlns:mc="http://schemas.openxmlformats.org/markup-compatibility/2006" val="0"/>
              </a:ext>
            </a:extLst>
          </a:blip>
          <a:srcRect/>
          <a:stretch>
            <a:fillRect/>
          </a:stretch>
        </p:blipFill>
        <p:spPr bwMode="auto">
          <a:xfrm>
            <a:off x="7204076" y="3929063"/>
            <a:ext cx="1992313" cy="274955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12700">
                <a:solidFill>
                  <a:srgbClr val="000000"/>
                </a:solidFill>
                <a:miter lim="800000"/>
                <a:headEnd/>
                <a:tailEnd/>
              </a14:hiddenLine>
            </a:ext>
          </a:extLst>
        </p:spPr>
      </p:pic>
    </p:spTree>
    <p:extLst>
      <p:ext uri="{BB962C8B-B14F-4D97-AF65-F5344CB8AC3E}">
        <p14:creationId xmlns:p14="http://schemas.microsoft.com/office/powerpoint/2010/main" xmlns="" xmlns:mv="urn:schemas-microsoft-com:mac:vml" xmlns:mc="http://schemas.openxmlformats.org/markup-compatibility/2006" val="194677241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ea typeface="ＭＳ Ｐゴシック" panose="020B0600070205080204" pitchFamily="34" charset="-128"/>
              </a:rPr>
              <a:t>Blank Verse</a:t>
            </a:r>
          </a:p>
        </p:txBody>
      </p:sp>
      <p:sp>
        <p:nvSpPr>
          <p:cNvPr id="33795" name="Content Placeholder 2"/>
          <p:cNvSpPr>
            <a:spLocks noGrp="1"/>
          </p:cNvSpPr>
          <p:nvPr>
            <p:ph sz="quarter" idx="1"/>
          </p:nvPr>
        </p:nvSpPr>
        <p:spPr>
          <a:xfrm>
            <a:off x="1969169" y="1837574"/>
            <a:ext cx="8229600" cy="4703762"/>
          </a:xfrm>
        </p:spPr>
        <p:txBody>
          <a:bodyPr/>
          <a:lstStyle/>
          <a:p>
            <a:pPr eaLnBrk="1" hangingPunct="1"/>
            <a:r>
              <a:rPr lang="en-US" dirty="0" smtClean="0">
                <a:ea typeface="ＭＳ Ｐゴシック" panose="020B0600070205080204" pitchFamily="34" charset="-128"/>
              </a:rPr>
              <a:t>Unrhymed poetry written in iambic pentameter.</a:t>
            </a:r>
          </a:p>
          <a:p>
            <a:pPr eaLnBrk="1" hangingPunct="1"/>
            <a:r>
              <a:rPr lang="en-US" dirty="0" smtClean="0">
                <a:ea typeface="ＭＳ Ｐゴシック" panose="020B0600070205080204" pitchFamily="34" charset="-128"/>
              </a:rPr>
              <a:t>Each line has five iambic feet, a pattern consisting of an unstressed syllable ( ) followed by a stressed syllable ( ).</a:t>
            </a:r>
          </a:p>
          <a:p>
            <a:pPr eaLnBrk="1" hangingPunct="1"/>
            <a:endParaRPr lang="en-US" dirty="0" smtClean="0">
              <a:ea typeface="ＭＳ Ｐゴシック" panose="020B0600070205080204" pitchFamily="34" charset="-128"/>
            </a:endParaRPr>
          </a:p>
          <a:p>
            <a:pPr eaLnBrk="1" hangingPunct="1"/>
            <a:r>
              <a:rPr lang="en-US" dirty="0" smtClean="0">
                <a:ea typeface="ＭＳ Ｐゴシック" panose="020B0600070205080204" pitchFamily="34" charset="-128"/>
              </a:rPr>
              <a:t>Poets who write in blank verse sometimes vary this rhythm, using loose iambic pentameter to add a conversational tone. </a:t>
            </a:r>
          </a:p>
          <a:p>
            <a:pPr eaLnBrk="1" hangingPunct="1"/>
            <a:endParaRPr lang="en-US" dirty="0" smtClean="0">
              <a:ea typeface="ＭＳ Ｐゴシック" panose="020B0600070205080204" pitchFamily="34" charset="-128"/>
            </a:endParaRPr>
          </a:p>
        </p:txBody>
      </p:sp>
    </p:spTree>
    <p:extLst>
      <p:ext uri="{BB962C8B-B14F-4D97-AF65-F5344CB8AC3E}">
        <p14:creationId xmlns:p14="http://schemas.microsoft.com/office/powerpoint/2010/main" xmlns="" xmlns:mv="urn:schemas-microsoft-com:mac:vml" xmlns:mc="http://schemas.openxmlformats.org/markup-compatibility/2006" val="4285405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ea typeface="ＭＳ Ｐゴシック" panose="020B0600070205080204" pitchFamily="34" charset="-128"/>
              </a:rPr>
              <a:t>Structure</a:t>
            </a:r>
          </a:p>
        </p:txBody>
      </p:sp>
      <p:sp>
        <p:nvSpPr>
          <p:cNvPr id="34819" name="Content Placeholder 2"/>
          <p:cNvSpPr>
            <a:spLocks noGrp="1"/>
          </p:cNvSpPr>
          <p:nvPr>
            <p:ph sz="quarter" idx="1"/>
          </p:nvPr>
        </p:nvSpPr>
        <p:spPr>
          <a:xfrm>
            <a:off x="1981200" y="1657100"/>
            <a:ext cx="8229600" cy="4703762"/>
          </a:xfrm>
        </p:spPr>
        <p:txBody>
          <a:bodyPr/>
          <a:lstStyle/>
          <a:p>
            <a:pPr eaLnBrk="1" hangingPunct="1"/>
            <a:r>
              <a:rPr lang="en-US" dirty="0" smtClean="0">
                <a:ea typeface="ＭＳ Ｐゴシック" panose="020B0600070205080204" pitchFamily="34" charset="-128"/>
              </a:rPr>
              <a:t>In poetry, </a:t>
            </a:r>
            <a:r>
              <a:rPr lang="en-US" b="1" dirty="0" smtClean="0">
                <a:ea typeface="ＭＳ Ｐゴシック" panose="020B0600070205080204" pitchFamily="34" charset="-128"/>
              </a:rPr>
              <a:t>structure </a:t>
            </a:r>
            <a:r>
              <a:rPr lang="en-US" dirty="0" smtClean="0">
                <a:ea typeface="ＭＳ Ｐゴシック" panose="020B0600070205080204" pitchFamily="34" charset="-128"/>
              </a:rPr>
              <a:t>is the arrangement of words and lines to produce a desired effect. </a:t>
            </a:r>
          </a:p>
          <a:p>
            <a:pPr lvl="1" eaLnBrk="1" hangingPunct="1"/>
            <a:r>
              <a:rPr lang="en-US" dirty="0" smtClean="0">
                <a:ea typeface="ＭＳ Ｐゴシック" panose="020B0600070205080204" pitchFamily="34" charset="-128"/>
              </a:rPr>
              <a:t>Summarize each section to understand the content and central ideas. </a:t>
            </a:r>
          </a:p>
          <a:p>
            <a:pPr lvl="1" eaLnBrk="1" hangingPunct="1"/>
            <a:r>
              <a:rPr lang="en-US" dirty="0" smtClean="0">
                <a:ea typeface="ＭＳ Ｐゴシック" panose="020B0600070205080204" pitchFamily="34" charset="-128"/>
              </a:rPr>
              <a:t>Look for details and word choices that convey mood.</a:t>
            </a:r>
          </a:p>
          <a:p>
            <a:pPr lvl="1" eaLnBrk="1" hangingPunct="1"/>
            <a:endParaRPr lang="en-US" dirty="0" smtClean="0">
              <a:ea typeface="ＭＳ Ｐゴシック" panose="020B0600070205080204" pitchFamily="34" charset="-128"/>
            </a:endParaRPr>
          </a:p>
        </p:txBody>
      </p:sp>
      <p:graphicFrame>
        <p:nvGraphicFramePr>
          <p:cNvPr id="4" name="Table 3"/>
          <p:cNvGraphicFramePr>
            <a:graphicFrameLocks noGrp="1"/>
          </p:cNvGraphicFramePr>
          <p:nvPr/>
        </p:nvGraphicFramePr>
        <p:xfrm>
          <a:off x="2117559" y="3513221"/>
          <a:ext cx="7215354" cy="2643423"/>
        </p:xfrm>
        <a:graphic>
          <a:graphicData uri="http://schemas.openxmlformats.org/drawingml/2006/table">
            <a:tbl>
              <a:tblPr/>
              <a:tblGrid>
                <a:gridCol w="1486363"/>
                <a:gridCol w="1733140"/>
                <a:gridCol w="1301574"/>
                <a:gridCol w="1468355"/>
                <a:gridCol w="1225922"/>
              </a:tblGrid>
              <a:tr h="985708">
                <a:tc>
                  <a:txBody>
                    <a:bodyPr/>
                    <a:lstStyle>
                      <a:lvl1pPr eaLnBrk="0" hangingPunct="0">
                        <a:spcBef>
                          <a:spcPts val="2400"/>
                        </a:spcBef>
                        <a:buClr>
                          <a:srgbClr val="BAABE3"/>
                        </a:buClr>
                        <a:buFont typeface="Candara" panose="020E0502030303020204" pitchFamily="34" charset="0"/>
                        <a:defRPr sz="2400">
                          <a:solidFill>
                            <a:schemeClr val="tx2"/>
                          </a:solidFill>
                          <a:latin typeface="Candara" panose="020E0502030303020204" pitchFamily="34" charset="0"/>
                          <a:ea typeface="ＭＳ Ｐゴシック" panose="020B0600070205080204" pitchFamily="34" charset="-128"/>
                        </a:defRPr>
                      </a:lvl1pPr>
                      <a:lvl2pPr marL="37931725" indent="-37474525" eaLnBrk="0" hangingPunct="0">
                        <a:spcBef>
                          <a:spcPts val="600"/>
                        </a:spcBef>
                        <a:buClr>
                          <a:schemeClr val="tx2"/>
                        </a:buClr>
                        <a:buFont typeface="Candara" panose="020E0502030303020204" pitchFamily="34" charset="0"/>
                        <a:defRPr sz="2200">
                          <a:solidFill>
                            <a:schemeClr val="tx2"/>
                          </a:solidFill>
                          <a:latin typeface="Candara" panose="020E0502030303020204" pitchFamily="34" charset="0"/>
                          <a:ea typeface="ＭＳ Ｐゴシック" panose="020B0600070205080204" pitchFamily="34" charset="-128"/>
                        </a:defRPr>
                      </a:lvl2pPr>
                      <a:lvl3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3pPr>
                      <a:lvl4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4pPr>
                      <a:lvl5pPr eaLnBrk="0" hangingPunct="0">
                        <a:spcBef>
                          <a:spcPts val="600"/>
                        </a:spcBef>
                        <a:defRPr>
                          <a:solidFill>
                            <a:schemeClr val="tx2"/>
                          </a:solidFill>
                          <a:latin typeface="Candara" panose="020E0502030303020204" pitchFamily="34" charset="0"/>
                          <a:ea typeface="ＭＳ Ｐゴシック" panose="020B0600070205080204" pitchFamily="34" charset="-128"/>
                        </a:defRPr>
                      </a:lvl5pPr>
                      <a:lvl6pPr marL="4572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6pPr>
                      <a:lvl7pPr marL="9144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7pPr>
                      <a:lvl8pPr marL="13716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8pPr>
                      <a:lvl9pPr marL="18288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0000"/>
                          </a:solidFill>
                          <a:effectLst/>
                          <a:latin typeface="Candara" panose="020E0502030303020204" pitchFamily="34" charset="0"/>
                          <a:ea typeface="ＭＳ Ｐゴシック" panose="020B0600070205080204" pitchFamily="34" charset="-128"/>
                        </a:rPr>
                        <a:t>Section</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EBF7"/>
                    </a:solidFill>
                  </a:tcPr>
                </a:tc>
                <a:tc>
                  <a:txBody>
                    <a:bodyPr/>
                    <a:lstStyle>
                      <a:lvl1pPr eaLnBrk="0" hangingPunct="0">
                        <a:spcBef>
                          <a:spcPts val="2400"/>
                        </a:spcBef>
                        <a:buClr>
                          <a:srgbClr val="BAABE3"/>
                        </a:buClr>
                        <a:buFont typeface="Candara" panose="020E0502030303020204" pitchFamily="34" charset="0"/>
                        <a:defRPr sz="2400">
                          <a:solidFill>
                            <a:schemeClr val="tx2"/>
                          </a:solidFill>
                          <a:latin typeface="Candara" panose="020E0502030303020204" pitchFamily="34" charset="0"/>
                          <a:ea typeface="ＭＳ Ｐゴシック" panose="020B0600070205080204" pitchFamily="34" charset="-128"/>
                        </a:defRPr>
                      </a:lvl1pPr>
                      <a:lvl2pPr marL="37931725" indent="-37474525" eaLnBrk="0" hangingPunct="0">
                        <a:spcBef>
                          <a:spcPts val="600"/>
                        </a:spcBef>
                        <a:buClr>
                          <a:schemeClr val="tx2"/>
                        </a:buClr>
                        <a:buFont typeface="Candara" panose="020E0502030303020204" pitchFamily="34" charset="0"/>
                        <a:defRPr sz="2200">
                          <a:solidFill>
                            <a:schemeClr val="tx2"/>
                          </a:solidFill>
                          <a:latin typeface="Candara" panose="020E0502030303020204" pitchFamily="34" charset="0"/>
                          <a:ea typeface="ＭＳ Ｐゴシック" panose="020B0600070205080204" pitchFamily="34" charset="-128"/>
                        </a:defRPr>
                      </a:lvl2pPr>
                      <a:lvl3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3pPr>
                      <a:lvl4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4pPr>
                      <a:lvl5pPr eaLnBrk="0" hangingPunct="0">
                        <a:spcBef>
                          <a:spcPts val="600"/>
                        </a:spcBef>
                        <a:defRPr>
                          <a:solidFill>
                            <a:schemeClr val="tx2"/>
                          </a:solidFill>
                          <a:latin typeface="Candara" panose="020E0502030303020204" pitchFamily="34" charset="0"/>
                          <a:ea typeface="ＭＳ Ｐゴシック" panose="020B0600070205080204" pitchFamily="34" charset="-128"/>
                        </a:defRPr>
                      </a:lvl5pPr>
                      <a:lvl6pPr marL="4572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6pPr>
                      <a:lvl7pPr marL="9144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7pPr>
                      <a:lvl8pPr marL="13716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8pPr>
                      <a:lvl9pPr marL="18288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0000"/>
                          </a:solidFill>
                          <a:effectLst/>
                          <a:latin typeface="Candara" panose="020E0502030303020204" pitchFamily="34" charset="0"/>
                          <a:ea typeface="ＭＳ Ｐゴシック" panose="020B0600070205080204" pitchFamily="34" charset="-128"/>
                        </a:rPr>
                        <a:t>Idea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EBF7"/>
                    </a:solidFill>
                  </a:tcPr>
                </a:tc>
                <a:tc>
                  <a:txBody>
                    <a:bodyPr/>
                    <a:lstStyle>
                      <a:lvl1pPr eaLnBrk="0" hangingPunct="0">
                        <a:spcBef>
                          <a:spcPts val="2400"/>
                        </a:spcBef>
                        <a:buClr>
                          <a:srgbClr val="BAABE3"/>
                        </a:buClr>
                        <a:buFont typeface="Candara" panose="020E0502030303020204" pitchFamily="34" charset="0"/>
                        <a:defRPr sz="2400">
                          <a:solidFill>
                            <a:schemeClr val="tx2"/>
                          </a:solidFill>
                          <a:latin typeface="Candara" panose="020E0502030303020204" pitchFamily="34" charset="0"/>
                          <a:ea typeface="ＭＳ Ｐゴシック" panose="020B0600070205080204" pitchFamily="34" charset="-128"/>
                        </a:defRPr>
                      </a:lvl1pPr>
                      <a:lvl2pPr marL="37931725" indent="-37474525" eaLnBrk="0" hangingPunct="0">
                        <a:spcBef>
                          <a:spcPts val="600"/>
                        </a:spcBef>
                        <a:buClr>
                          <a:schemeClr val="tx2"/>
                        </a:buClr>
                        <a:buFont typeface="Candara" panose="020E0502030303020204" pitchFamily="34" charset="0"/>
                        <a:defRPr sz="2200">
                          <a:solidFill>
                            <a:schemeClr val="tx2"/>
                          </a:solidFill>
                          <a:latin typeface="Candara" panose="020E0502030303020204" pitchFamily="34" charset="0"/>
                          <a:ea typeface="ＭＳ Ｐゴシック" panose="020B0600070205080204" pitchFamily="34" charset="-128"/>
                        </a:defRPr>
                      </a:lvl2pPr>
                      <a:lvl3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3pPr>
                      <a:lvl4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4pPr>
                      <a:lvl5pPr eaLnBrk="0" hangingPunct="0">
                        <a:spcBef>
                          <a:spcPts val="600"/>
                        </a:spcBef>
                        <a:defRPr>
                          <a:solidFill>
                            <a:schemeClr val="tx2"/>
                          </a:solidFill>
                          <a:latin typeface="Candara" panose="020E0502030303020204" pitchFamily="34" charset="0"/>
                          <a:ea typeface="ＭＳ Ｐゴシック" panose="020B0600070205080204" pitchFamily="34" charset="-128"/>
                        </a:defRPr>
                      </a:lvl5pPr>
                      <a:lvl6pPr marL="4572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6pPr>
                      <a:lvl7pPr marL="9144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7pPr>
                      <a:lvl8pPr marL="13716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8pPr>
                      <a:lvl9pPr marL="18288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0000"/>
                          </a:solidFill>
                          <a:effectLst/>
                          <a:latin typeface="Candara" panose="020E0502030303020204" pitchFamily="34" charset="0"/>
                          <a:ea typeface="ＭＳ Ｐゴシック" panose="020B0600070205080204" pitchFamily="34" charset="-128"/>
                        </a:rPr>
                        <a:t>Mood</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EBF7"/>
                    </a:solidFill>
                  </a:tcPr>
                </a:tc>
                <a:tc>
                  <a:txBody>
                    <a:bodyPr/>
                    <a:lstStyle>
                      <a:lvl1pPr eaLnBrk="0" hangingPunct="0">
                        <a:spcBef>
                          <a:spcPts val="2400"/>
                        </a:spcBef>
                        <a:buClr>
                          <a:srgbClr val="BAABE3"/>
                        </a:buClr>
                        <a:buFont typeface="Candara" panose="020E0502030303020204" pitchFamily="34" charset="0"/>
                        <a:defRPr sz="2400">
                          <a:solidFill>
                            <a:schemeClr val="tx2"/>
                          </a:solidFill>
                          <a:latin typeface="Candara" panose="020E0502030303020204" pitchFamily="34" charset="0"/>
                          <a:ea typeface="ＭＳ Ｐゴシック" panose="020B0600070205080204" pitchFamily="34" charset="-128"/>
                        </a:defRPr>
                      </a:lvl1pPr>
                      <a:lvl2pPr marL="37931725" indent="-37474525" eaLnBrk="0" hangingPunct="0">
                        <a:spcBef>
                          <a:spcPts val="600"/>
                        </a:spcBef>
                        <a:buClr>
                          <a:schemeClr val="tx2"/>
                        </a:buClr>
                        <a:buFont typeface="Candara" panose="020E0502030303020204" pitchFamily="34" charset="0"/>
                        <a:defRPr sz="2200">
                          <a:solidFill>
                            <a:schemeClr val="tx2"/>
                          </a:solidFill>
                          <a:latin typeface="Candara" panose="020E0502030303020204" pitchFamily="34" charset="0"/>
                          <a:ea typeface="ＭＳ Ｐゴシック" panose="020B0600070205080204" pitchFamily="34" charset="-128"/>
                        </a:defRPr>
                      </a:lvl2pPr>
                      <a:lvl3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3pPr>
                      <a:lvl4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4pPr>
                      <a:lvl5pPr eaLnBrk="0" hangingPunct="0">
                        <a:spcBef>
                          <a:spcPts val="600"/>
                        </a:spcBef>
                        <a:defRPr>
                          <a:solidFill>
                            <a:schemeClr val="tx2"/>
                          </a:solidFill>
                          <a:latin typeface="Candara" panose="020E0502030303020204" pitchFamily="34" charset="0"/>
                          <a:ea typeface="ＭＳ Ｐゴシック" panose="020B0600070205080204" pitchFamily="34" charset="-128"/>
                        </a:defRPr>
                      </a:lvl5pPr>
                      <a:lvl6pPr marL="4572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6pPr>
                      <a:lvl7pPr marL="9144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7pPr>
                      <a:lvl8pPr marL="13716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8pPr>
                      <a:lvl9pPr marL="18288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0000"/>
                          </a:solidFill>
                          <a:effectLst/>
                          <a:latin typeface="Candara" panose="020E0502030303020204" pitchFamily="34" charset="0"/>
                          <a:ea typeface="ＭＳ Ｐゴシック" panose="020B0600070205080204" pitchFamily="34" charset="-128"/>
                        </a:rPr>
                        <a:t>Diction</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EBF7"/>
                    </a:solidFill>
                  </a:tcPr>
                </a:tc>
                <a:tc>
                  <a:txBody>
                    <a:bodyPr/>
                    <a:lstStyle>
                      <a:lvl1pPr eaLnBrk="0" hangingPunct="0">
                        <a:spcBef>
                          <a:spcPts val="2400"/>
                        </a:spcBef>
                        <a:buClr>
                          <a:srgbClr val="BAABE3"/>
                        </a:buClr>
                        <a:buFont typeface="Candara" panose="020E0502030303020204" pitchFamily="34" charset="0"/>
                        <a:defRPr sz="2400">
                          <a:solidFill>
                            <a:schemeClr val="tx2"/>
                          </a:solidFill>
                          <a:latin typeface="Candara" panose="020E0502030303020204" pitchFamily="34" charset="0"/>
                          <a:ea typeface="ＭＳ Ｐゴシック" panose="020B0600070205080204" pitchFamily="34" charset="-128"/>
                        </a:defRPr>
                      </a:lvl1pPr>
                      <a:lvl2pPr marL="37931725" indent="-37474525" eaLnBrk="0" hangingPunct="0">
                        <a:spcBef>
                          <a:spcPts val="600"/>
                        </a:spcBef>
                        <a:buClr>
                          <a:schemeClr val="tx2"/>
                        </a:buClr>
                        <a:buFont typeface="Candara" panose="020E0502030303020204" pitchFamily="34" charset="0"/>
                        <a:defRPr sz="2200">
                          <a:solidFill>
                            <a:schemeClr val="tx2"/>
                          </a:solidFill>
                          <a:latin typeface="Candara" panose="020E0502030303020204" pitchFamily="34" charset="0"/>
                          <a:ea typeface="ＭＳ Ｐゴシック" panose="020B0600070205080204" pitchFamily="34" charset="-128"/>
                        </a:defRPr>
                      </a:lvl2pPr>
                      <a:lvl3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3pPr>
                      <a:lvl4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4pPr>
                      <a:lvl5pPr eaLnBrk="0" hangingPunct="0">
                        <a:spcBef>
                          <a:spcPts val="600"/>
                        </a:spcBef>
                        <a:defRPr>
                          <a:solidFill>
                            <a:schemeClr val="tx2"/>
                          </a:solidFill>
                          <a:latin typeface="Candara" panose="020E0502030303020204" pitchFamily="34" charset="0"/>
                          <a:ea typeface="ＭＳ Ｐゴシック" panose="020B0600070205080204" pitchFamily="34" charset="-128"/>
                        </a:defRPr>
                      </a:lvl5pPr>
                      <a:lvl6pPr marL="4572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6pPr>
                      <a:lvl7pPr marL="9144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7pPr>
                      <a:lvl8pPr marL="13716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8pPr>
                      <a:lvl9pPr marL="18288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0000"/>
                          </a:solidFill>
                          <a:effectLst/>
                          <a:latin typeface="Candara" panose="020E0502030303020204" pitchFamily="34" charset="0"/>
                          <a:ea typeface="ＭＳ Ｐゴシック" panose="020B0600070205080204" pitchFamily="34" charset="-128"/>
                        </a:rPr>
                        <a:t>Tone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EBF7"/>
                    </a:solidFill>
                  </a:tcPr>
                </a:tc>
              </a:tr>
              <a:tr h="1657715">
                <a:tc>
                  <a:txBody>
                    <a:bodyPr/>
                    <a:lstStyle>
                      <a:lvl1pPr eaLnBrk="0" hangingPunct="0">
                        <a:spcBef>
                          <a:spcPts val="2400"/>
                        </a:spcBef>
                        <a:buClr>
                          <a:srgbClr val="BAABE3"/>
                        </a:buClr>
                        <a:buFont typeface="Candara" panose="020E0502030303020204" pitchFamily="34" charset="0"/>
                        <a:defRPr sz="2400">
                          <a:solidFill>
                            <a:schemeClr val="tx2"/>
                          </a:solidFill>
                          <a:latin typeface="Candara" panose="020E0502030303020204" pitchFamily="34" charset="0"/>
                          <a:ea typeface="ＭＳ Ｐゴシック" panose="020B0600070205080204" pitchFamily="34" charset="-128"/>
                        </a:defRPr>
                      </a:lvl1pPr>
                      <a:lvl2pPr marL="37931725" indent="-37474525" eaLnBrk="0" hangingPunct="0">
                        <a:spcBef>
                          <a:spcPts val="600"/>
                        </a:spcBef>
                        <a:buClr>
                          <a:schemeClr val="tx2"/>
                        </a:buClr>
                        <a:buFont typeface="Candara" panose="020E0502030303020204" pitchFamily="34" charset="0"/>
                        <a:defRPr sz="2200">
                          <a:solidFill>
                            <a:schemeClr val="tx2"/>
                          </a:solidFill>
                          <a:latin typeface="Candara" panose="020E0502030303020204" pitchFamily="34" charset="0"/>
                          <a:ea typeface="ＭＳ Ｐゴシック" panose="020B0600070205080204" pitchFamily="34" charset="-128"/>
                        </a:defRPr>
                      </a:lvl2pPr>
                      <a:lvl3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3pPr>
                      <a:lvl4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4pPr>
                      <a:lvl5pPr eaLnBrk="0" hangingPunct="0">
                        <a:spcBef>
                          <a:spcPts val="600"/>
                        </a:spcBef>
                        <a:defRPr>
                          <a:solidFill>
                            <a:schemeClr val="tx2"/>
                          </a:solidFill>
                          <a:latin typeface="Candara" panose="020E0502030303020204" pitchFamily="34" charset="0"/>
                          <a:ea typeface="ＭＳ Ｐゴシック" panose="020B0600070205080204" pitchFamily="34" charset="-128"/>
                        </a:defRPr>
                      </a:lvl5pPr>
                      <a:lvl6pPr marL="4572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6pPr>
                      <a:lvl7pPr marL="9144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7pPr>
                      <a:lvl8pPr marL="13716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8pPr>
                      <a:lvl9pPr marL="18288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00"/>
                          </a:solidFill>
                          <a:effectLst/>
                          <a:latin typeface="Candara" panose="020E0502030303020204" pitchFamily="34" charset="0"/>
                          <a:ea typeface="ＭＳ Ｐゴシック" panose="020B0600070205080204" pitchFamily="34" charset="-128"/>
                        </a:rPr>
                        <a:t>1st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BD5EE"/>
                    </a:solidFill>
                  </a:tcPr>
                </a:tc>
                <a:tc>
                  <a:txBody>
                    <a:bodyPr/>
                    <a:lstStyle>
                      <a:lvl1pPr eaLnBrk="0" hangingPunct="0">
                        <a:spcBef>
                          <a:spcPts val="2400"/>
                        </a:spcBef>
                        <a:buClr>
                          <a:srgbClr val="BAABE3"/>
                        </a:buClr>
                        <a:buFont typeface="Candara" panose="020E0502030303020204" pitchFamily="34" charset="0"/>
                        <a:defRPr sz="2400">
                          <a:solidFill>
                            <a:schemeClr val="tx2"/>
                          </a:solidFill>
                          <a:latin typeface="Candara" panose="020E0502030303020204" pitchFamily="34" charset="0"/>
                          <a:ea typeface="ＭＳ Ｐゴシック" panose="020B0600070205080204" pitchFamily="34" charset="-128"/>
                        </a:defRPr>
                      </a:lvl1pPr>
                      <a:lvl2pPr marL="37931725" indent="-37474525" eaLnBrk="0" hangingPunct="0">
                        <a:spcBef>
                          <a:spcPts val="600"/>
                        </a:spcBef>
                        <a:buClr>
                          <a:schemeClr val="tx2"/>
                        </a:buClr>
                        <a:buFont typeface="Candara" panose="020E0502030303020204" pitchFamily="34" charset="0"/>
                        <a:defRPr sz="2200">
                          <a:solidFill>
                            <a:schemeClr val="tx2"/>
                          </a:solidFill>
                          <a:latin typeface="Candara" panose="020E0502030303020204" pitchFamily="34" charset="0"/>
                          <a:ea typeface="ＭＳ Ｐゴシック" panose="020B0600070205080204" pitchFamily="34" charset="-128"/>
                        </a:defRPr>
                      </a:lvl2pPr>
                      <a:lvl3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3pPr>
                      <a:lvl4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4pPr>
                      <a:lvl5pPr eaLnBrk="0" hangingPunct="0">
                        <a:spcBef>
                          <a:spcPts val="600"/>
                        </a:spcBef>
                        <a:defRPr>
                          <a:solidFill>
                            <a:schemeClr val="tx2"/>
                          </a:solidFill>
                          <a:latin typeface="Candara" panose="020E0502030303020204" pitchFamily="34" charset="0"/>
                          <a:ea typeface="ＭＳ Ｐゴシック" panose="020B0600070205080204" pitchFamily="34" charset="-128"/>
                        </a:defRPr>
                      </a:lvl5pPr>
                      <a:lvl6pPr marL="4572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6pPr>
                      <a:lvl7pPr marL="9144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7pPr>
                      <a:lvl8pPr marL="13716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8pPr>
                      <a:lvl9pPr marL="18288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00"/>
                          </a:solidFill>
                          <a:effectLst/>
                          <a:latin typeface="Candara" panose="020E0502030303020204" pitchFamily="34" charset="0"/>
                          <a:ea typeface="ＭＳ Ｐゴシック" panose="020B0600070205080204" pitchFamily="34" charset="-128"/>
                        </a:rPr>
                        <a:t>Death comes to everyone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BD5EE"/>
                    </a:solidFill>
                  </a:tcPr>
                </a:tc>
                <a:tc>
                  <a:txBody>
                    <a:bodyPr/>
                    <a:lstStyle>
                      <a:lvl1pPr eaLnBrk="0" hangingPunct="0">
                        <a:spcBef>
                          <a:spcPts val="2400"/>
                        </a:spcBef>
                        <a:buClr>
                          <a:srgbClr val="BAABE3"/>
                        </a:buClr>
                        <a:buFont typeface="Candara" panose="020E0502030303020204" pitchFamily="34" charset="0"/>
                        <a:defRPr sz="2400">
                          <a:solidFill>
                            <a:schemeClr val="tx2"/>
                          </a:solidFill>
                          <a:latin typeface="Candara" panose="020E0502030303020204" pitchFamily="34" charset="0"/>
                          <a:ea typeface="ＭＳ Ｐゴシック" panose="020B0600070205080204" pitchFamily="34" charset="-128"/>
                        </a:defRPr>
                      </a:lvl1pPr>
                      <a:lvl2pPr marL="37931725" indent="-37474525" eaLnBrk="0" hangingPunct="0">
                        <a:spcBef>
                          <a:spcPts val="600"/>
                        </a:spcBef>
                        <a:buClr>
                          <a:schemeClr val="tx2"/>
                        </a:buClr>
                        <a:buFont typeface="Candara" panose="020E0502030303020204" pitchFamily="34" charset="0"/>
                        <a:defRPr sz="2200">
                          <a:solidFill>
                            <a:schemeClr val="tx2"/>
                          </a:solidFill>
                          <a:latin typeface="Candara" panose="020E0502030303020204" pitchFamily="34" charset="0"/>
                          <a:ea typeface="ＭＳ Ｐゴシック" panose="020B0600070205080204" pitchFamily="34" charset="-128"/>
                        </a:defRPr>
                      </a:lvl2pPr>
                      <a:lvl3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3pPr>
                      <a:lvl4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4pPr>
                      <a:lvl5pPr eaLnBrk="0" hangingPunct="0">
                        <a:spcBef>
                          <a:spcPts val="600"/>
                        </a:spcBef>
                        <a:defRPr>
                          <a:solidFill>
                            <a:schemeClr val="tx2"/>
                          </a:solidFill>
                          <a:latin typeface="Candara" panose="020E0502030303020204" pitchFamily="34" charset="0"/>
                          <a:ea typeface="ＭＳ Ｐゴシック" panose="020B0600070205080204" pitchFamily="34" charset="-128"/>
                        </a:defRPr>
                      </a:lvl5pPr>
                      <a:lvl6pPr marL="4572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6pPr>
                      <a:lvl7pPr marL="9144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7pPr>
                      <a:lvl8pPr marL="13716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8pPr>
                      <a:lvl9pPr marL="18288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00"/>
                          </a:solidFill>
                          <a:effectLst/>
                          <a:latin typeface="Candara" panose="020E0502030303020204" pitchFamily="34" charset="0"/>
                          <a:ea typeface="ＭＳ Ｐゴシック" panose="020B0600070205080204" pitchFamily="34" charset="-128"/>
                        </a:rPr>
                        <a:t>Bleak</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BD5EE"/>
                    </a:solidFill>
                  </a:tcPr>
                </a:tc>
                <a:tc>
                  <a:txBody>
                    <a:bodyPr/>
                    <a:lstStyle>
                      <a:lvl1pPr eaLnBrk="0" hangingPunct="0">
                        <a:spcBef>
                          <a:spcPts val="2400"/>
                        </a:spcBef>
                        <a:buClr>
                          <a:srgbClr val="BAABE3"/>
                        </a:buClr>
                        <a:buFont typeface="Candara" panose="020E0502030303020204" pitchFamily="34" charset="0"/>
                        <a:defRPr sz="2400">
                          <a:solidFill>
                            <a:schemeClr val="tx2"/>
                          </a:solidFill>
                          <a:latin typeface="Candara" panose="020E0502030303020204" pitchFamily="34" charset="0"/>
                          <a:ea typeface="ＭＳ Ｐゴシック" panose="020B0600070205080204" pitchFamily="34" charset="-128"/>
                        </a:defRPr>
                      </a:lvl1pPr>
                      <a:lvl2pPr marL="37931725" indent="-37474525" eaLnBrk="0" hangingPunct="0">
                        <a:spcBef>
                          <a:spcPts val="600"/>
                        </a:spcBef>
                        <a:buClr>
                          <a:schemeClr val="tx2"/>
                        </a:buClr>
                        <a:buFont typeface="Candara" panose="020E0502030303020204" pitchFamily="34" charset="0"/>
                        <a:defRPr sz="2200">
                          <a:solidFill>
                            <a:schemeClr val="tx2"/>
                          </a:solidFill>
                          <a:latin typeface="Candara" panose="020E0502030303020204" pitchFamily="34" charset="0"/>
                          <a:ea typeface="ＭＳ Ｐゴシック" panose="020B0600070205080204" pitchFamily="34" charset="-128"/>
                        </a:defRPr>
                      </a:lvl2pPr>
                      <a:lvl3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3pPr>
                      <a:lvl4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4pPr>
                      <a:lvl5pPr eaLnBrk="0" hangingPunct="0">
                        <a:spcBef>
                          <a:spcPts val="600"/>
                        </a:spcBef>
                        <a:defRPr>
                          <a:solidFill>
                            <a:schemeClr val="tx2"/>
                          </a:solidFill>
                          <a:latin typeface="Candara" panose="020E0502030303020204" pitchFamily="34" charset="0"/>
                          <a:ea typeface="ＭＳ Ｐゴシック" panose="020B0600070205080204" pitchFamily="34" charset="-128"/>
                        </a:defRPr>
                      </a:lvl5pPr>
                      <a:lvl6pPr marL="4572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6pPr>
                      <a:lvl7pPr marL="9144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7pPr>
                      <a:lvl8pPr marL="13716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8pPr>
                      <a:lvl9pPr marL="18288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rgbClr val="000000"/>
                        </a:solidFill>
                        <a:effectLst/>
                        <a:latin typeface="Candara" panose="020E0502030303020204" pitchFamily="34" charset="0"/>
                        <a:ea typeface="ＭＳ Ｐゴシック" panose="020B0600070205080204"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BD5EE"/>
                    </a:solidFill>
                  </a:tcPr>
                </a:tc>
                <a:tc>
                  <a:txBody>
                    <a:bodyPr/>
                    <a:lstStyle>
                      <a:lvl1pPr eaLnBrk="0" hangingPunct="0">
                        <a:spcBef>
                          <a:spcPts val="2400"/>
                        </a:spcBef>
                        <a:buClr>
                          <a:srgbClr val="BAABE3"/>
                        </a:buClr>
                        <a:buFont typeface="Candara" panose="020E0502030303020204" pitchFamily="34" charset="0"/>
                        <a:defRPr sz="2400">
                          <a:solidFill>
                            <a:schemeClr val="tx2"/>
                          </a:solidFill>
                          <a:latin typeface="Candara" panose="020E0502030303020204" pitchFamily="34" charset="0"/>
                          <a:ea typeface="ＭＳ Ｐゴシック" panose="020B0600070205080204" pitchFamily="34" charset="-128"/>
                        </a:defRPr>
                      </a:lvl1pPr>
                      <a:lvl2pPr marL="37931725" indent="-37474525" eaLnBrk="0" hangingPunct="0">
                        <a:spcBef>
                          <a:spcPts val="600"/>
                        </a:spcBef>
                        <a:buClr>
                          <a:schemeClr val="tx2"/>
                        </a:buClr>
                        <a:buFont typeface="Candara" panose="020E0502030303020204" pitchFamily="34" charset="0"/>
                        <a:defRPr sz="2200">
                          <a:solidFill>
                            <a:schemeClr val="tx2"/>
                          </a:solidFill>
                          <a:latin typeface="Candara" panose="020E0502030303020204" pitchFamily="34" charset="0"/>
                          <a:ea typeface="ＭＳ Ｐゴシック" panose="020B0600070205080204" pitchFamily="34" charset="-128"/>
                        </a:defRPr>
                      </a:lvl2pPr>
                      <a:lvl3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3pPr>
                      <a:lvl4pPr eaLnBrk="0" hangingPunct="0">
                        <a:spcBef>
                          <a:spcPts val="600"/>
                        </a:spcBef>
                        <a:defRPr sz="2000">
                          <a:solidFill>
                            <a:schemeClr val="tx2"/>
                          </a:solidFill>
                          <a:latin typeface="Candara" panose="020E0502030303020204" pitchFamily="34" charset="0"/>
                          <a:ea typeface="ＭＳ Ｐゴシック" panose="020B0600070205080204" pitchFamily="34" charset="-128"/>
                        </a:defRPr>
                      </a:lvl4pPr>
                      <a:lvl5pPr eaLnBrk="0" hangingPunct="0">
                        <a:spcBef>
                          <a:spcPts val="600"/>
                        </a:spcBef>
                        <a:defRPr>
                          <a:solidFill>
                            <a:schemeClr val="tx2"/>
                          </a:solidFill>
                          <a:latin typeface="Candara" panose="020E0502030303020204" pitchFamily="34" charset="0"/>
                          <a:ea typeface="ＭＳ Ｐゴシック" panose="020B0600070205080204" pitchFamily="34" charset="-128"/>
                        </a:defRPr>
                      </a:lvl5pPr>
                      <a:lvl6pPr marL="4572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6pPr>
                      <a:lvl7pPr marL="9144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7pPr>
                      <a:lvl8pPr marL="13716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8pPr>
                      <a:lvl9pPr marL="1828800" eaLnBrk="0" fontAlgn="base" hangingPunct="0">
                        <a:spcBef>
                          <a:spcPts val="600"/>
                        </a:spcBef>
                        <a:spcAft>
                          <a:spcPct val="0"/>
                        </a:spcAft>
                        <a:defRPr>
                          <a:solidFill>
                            <a:schemeClr val="tx2"/>
                          </a:solidFill>
                          <a:latin typeface="Candara" panose="020E0502030303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0000"/>
                        </a:solidFill>
                        <a:effectLst/>
                        <a:latin typeface="Candara" panose="020E0502030303020204" pitchFamily="34" charset="0"/>
                        <a:ea typeface="ＭＳ Ｐゴシック" panose="020B0600070205080204"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BD5EE"/>
                    </a:solidFill>
                  </a:tcPr>
                </a:tc>
              </a:tr>
            </a:tbl>
          </a:graphicData>
        </a:graphic>
      </p:graphicFrame>
    </p:spTree>
    <p:extLst>
      <p:ext uri="{BB962C8B-B14F-4D97-AF65-F5344CB8AC3E}">
        <p14:creationId xmlns:p14="http://schemas.microsoft.com/office/powerpoint/2010/main" xmlns="" xmlns:mv="urn:schemas-microsoft-com:mac:vml" xmlns:mc="http://schemas.openxmlformats.org/markup-compatibility/2006" val="251323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3078480" y="-216529"/>
            <a:ext cx="8610600" cy="1293028"/>
          </a:xfrm>
        </p:spPr>
        <p:txBody>
          <a:bodyPr vert="horz" lIns="64291" tIns="32146" rIns="64291" bIns="32146" rtlCol="0" anchor="ctr">
            <a:normAutofit/>
          </a:bodyPr>
          <a:lstStyle/>
          <a:p>
            <a:pPr eaLnBrk="1" hangingPunct="1"/>
            <a:r>
              <a:rPr lang="en-US" dirty="0" smtClean="0">
                <a:ea typeface="ＭＳ Ｐゴシック" panose="020B0600070205080204" pitchFamily="34" charset="-128"/>
              </a:rPr>
              <a:t>Analyze together </a:t>
            </a:r>
            <a:endParaRPr lang="en-US" dirty="0" smtClean="0">
              <a:ea typeface="ＭＳ Ｐゴシック" panose="020B0600070205080204" pitchFamily="34" charset="-128"/>
            </a:endParaRPr>
          </a:p>
        </p:txBody>
      </p:sp>
      <p:sp>
        <p:nvSpPr>
          <p:cNvPr id="35843" name="Rectangle 2"/>
          <p:cNvSpPr>
            <a:spLocks noGrp="1" noChangeArrowheads="1"/>
          </p:cNvSpPr>
          <p:nvPr>
            <p:ph type="body" idx="1"/>
          </p:nvPr>
        </p:nvSpPr>
        <p:spPr>
          <a:xfrm>
            <a:off x="315884" y="931025"/>
            <a:ext cx="11637817" cy="5926975"/>
          </a:xfrm>
        </p:spPr>
        <p:txBody>
          <a:bodyPr vert="horz" lIns="64291" tIns="32146" rIns="64291" bIns="32146" rtlCol="0">
            <a:normAutofit/>
          </a:bodyPr>
          <a:lstStyle/>
          <a:p>
            <a:pPr marL="623888"/>
            <a:r>
              <a:rPr lang="en-US" dirty="0" smtClean="0">
                <a:ea typeface="ＭＳ Ｐゴシック" panose="020B0600070205080204" pitchFamily="34" charset="-128"/>
              </a:rPr>
              <a:t> </a:t>
            </a:r>
            <a:r>
              <a:rPr lang="en-US" b="1" dirty="0" smtClean="0">
                <a:ea typeface="ＭＳ Ｐゴシック" panose="020B0600070205080204" pitchFamily="34" charset="-128"/>
              </a:rPr>
              <a:t>To Him who in the love of Nature holds communion with her visible forms, she speaks</a:t>
            </a:r>
          </a:p>
          <a:p>
            <a:pPr marL="623888"/>
            <a:r>
              <a:rPr lang="en-US" b="1" dirty="0" smtClean="0">
                <a:ea typeface="ＭＳ Ｐゴシック" panose="020B0600070205080204" pitchFamily="34" charset="-128"/>
              </a:rPr>
              <a:t>A various language; for his gayer hours</a:t>
            </a:r>
          </a:p>
          <a:p>
            <a:pPr marL="623888"/>
            <a:r>
              <a:rPr lang="en-US" b="1" dirty="0" smtClean="0">
                <a:ea typeface="ＭＳ Ｐゴシック" panose="020B0600070205080204" pitchFamily="34" charset="-128"/>
              </a:rPr>
              <a:t>She has a voice of gladness, and a smile</a:t>
            </a:r>
          </a:p>
          <a:p>
            <a:pPr marL="623888"/>
            <a:r>
              <a:rPr lang="en-US" b="1" dirty="0" smtClean="0">
                <a:ea typeface="ＭＳ Ｐゴシック" panose="020B0600070205080204" pitchFamily="34" charset="-128"/>
              </a:rPr>
              <a:t>And eloquence of beauty, and she glides</a:t>
            </a:r>
          </a:p>
          <a:p>
            <a:pPr marL="623888"/>
            <a:r>
              <a:rPr lang="en-US" b="1" dirty="0" smtClean="0">
                <a:ea typeface="ＭＳ Ｐゴシック" panose="020B0600070205080204" pitchFamily="34" charset="-128"/>
              </a:rPr>
              <a:t>Into his darker musings, with a mild </a:t>
            </a:r>
          </a:p>
          <a:p>
            <a:pPr marL="623888"/>
            <a:r>
              <a:rPr lang="en-US" b="1" dirty="0" smtClean="0">
                <a:ea typeface="ＭＳ Ｐゴシック" panose="020B0600070205080204" pitchFamily="34" charset="-128"/>
              </a:rPr>
              <a:t>And healing sympathy, that steals away</a:t>
            </a:r>
          </a:p>
          <a:p>
            <a:pPr marL="623888"/>
            <a:r>
              <a:rPr lang="en-US" b="1" dirty="0" smtClean="0">
                <a:ea typeface="ＭＳ Ｐゴシック" panose="020B0600070205080204" pitchFamily="34" charset="-128"/>
              </a:rPr>
              <a:t>Their sharpness, ere he is aware. When thoughts a </a:t>
            </a:r>
          </a:p>
          <a:p>
            <a:pPr marL="623888"/>
            <a:r>
              <a:rPr lang="en-US" b="1" dirty="0" smtClean="0">
                <a:ea typeface="ＭＳ Ｐゴシック" panose="020B0600070205080204" pitchFamily="34" charset="-128"/>
              </a:rPr>
              <a:t>Of the last bitter hour come like a blight </a:t>
            </a:r>
          </a:p>
          <a:p>
            <a:pPr marL="623888"/>
            <a:r>
              <a:rPr lang="en-US" b="1" dirty="0" smtClean="0">
                <a:ea typeface="ＭＳ Ｐゴシック" panose="020B0600070205080204" pitchFamily="34" charset="-128"/>
              </a:rPr>
              <a:t>Over thy spirit, and sad images</a:t>
            </a:r>
          </a:p>
          <a:p>
            <a:pPr marL="623888"/>
            <a:r>
              <a:rPr lang="en-US" b="1" dirty="0" smtClean="0">
                <a:ea typeface="ＭＳ Ｐゴシック" panose="020B0600070205080204" pitchFamily="34" charset="-128"/>
              </a:rPr>
              <a:t>Of the stern agony, and shroud, and pall, </a:t>
            </a:r>
          </a:p>
          <a:p>
            <a:pPr marL="623888"/>
            <a:r>
              <a:rPr lang="en-US" b="1" dirty="0" smtClean="0">
                <a:ea typeface="ＭＳ Ｐゴシック" panose="020B0600070205080204" pitchFamily="34" charset="-128"/>
              </a:rPr>
              <a:t>And breathless darknes</a:t>
            </a:r>
            <a:r>
              <a:rPr lang="en-US" b="1" dirty="0" smtClean="0">
                <a:ea typeface="ＭＳ Ｐゴシック" panose="020B0600070205080204" pitchFamily="34" charset="-128"/>
              </a:rPr>
              <a:t>s, and the narrow house,</a:t>
            </a:r>
          </a:p>
          <a:p>
            <a:pPr marL="623888"/>
            <a:r>
              <a:rPr lang="en-US" b="1" dirty="0" smtClean="0">
                <a:ea typeface="ＭＳ Ｐゴシック" panose="020B0600070205080204" pitchFamily="34" charset="-128"/>
              </a:rPr>
              <a:t>Make thee shudder, and grow sick at heart’ –</a:t>
            </a:r>
          </a:p>
          <a:p>
            <a:pPr marL="623888"/>
            <a:r>
              <a:rPr lang="en-US" b="1" dirty="0" smtClean="0">
                <a:ea typeface="ＭＳ Ｐゴシック" panose="020B0600070205080204" pitchFamily="34" charset="-128"/>
              </a:rPr>
              <a:t>Go forth, under the open sky, and list</a:t>
            </a:r>
            <a:endParaRPr lang="en-US" b="1" dirty="0" smtClean="0">
              <a:ea typeface="ＭＳ Ｐゴシック" panose="020B0600070205080204" pitchFamily="34" charset="-128"/>
            </a:endParaRPr>
          </a:p>
        </p:txBody>
      </p:sp>
    </p:spTree>
    <p:extLst>
      <p:ext uri="{BB962C8B-B14F-4D97-AF65-F5344CB8AC3E}">
        <p14:creationId xmlns:p14="http://schemas.microsoft.com/office/powerpoint/2010/main" xmlns="" xmlns:mv="urn:schemas-microsoft-com:mac:vml" xmlns:mc="http://schemas.openxmlformats.org/markup-compatibility/2006" val="129153353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ea typeface="ＭＳ Ｐゴシック" panose="020B0600070205080204" pitchFamily="34" charset="-128"/>
              </a:rPr>
              <a:t>Partner Work</a:t>
            </a:r>
          </a:p>
        </p:txBody>
      </p:sp>
      <p:sp>
        <p:nvSpPr>
          <p:cNvPr id="36867" name="Content Placeholder 2"/>
          <p:cNvSpPr>
            <a:spLocks noGrp="1"/>
          </p:cNvSpPr>
          <p:nvPr>
            <p:ph sz="quarter" idx="1"/>
          </p:nvPr>
        </p:nvSpPr>
        <p:spPr>
          <a:xfrm>
            <a:off x="1969169" y="1777416"/>
            <a:ext cx="8229600" cy="4703762"/>
          </a:xfrm>
        </p:spPr>
        <p:txBody>
          <a:bodyPr/>
          <a:lstStyle/>
          <a:p>
            <a:pPr eaLnBrk="1" hangingPunct="1"/>
            <a:r>
              <a:rPr lang="en-US" dirty="0" smtClean="0">
                <a:ea typeface="ＭＳ Ｐゴシック" panose="020B0600070205080204" pitchFamily="34" charset="-128"/>
              </a:rPr>
              <a:t>In your group work to fill out the worksheet questions for each section and for the figurative language found in the poem.</a:t>
            </a:r>
            <a:endParaRPr lang="en-US" dirty="0" smtClean="0">
              <a:ea typeface="ＭＳ Ｐゴシック" panose="020B0600070205080204" pitchFamily="34" charset="-128"/>
            </a:endParaRPr>
          </a:p>
          <a:p>
            <a:pPr eaLnBrk="1" hangingPunct="1"/>
            <a:endParaRPr lang="en-US" dirty="0" smtClean="0">
              <a:ea typeface="ＭＳ Ｐゴシック" panose="020B0600070205080204" pitchFamily="34" charset="-128"/>
            </a:endParaRPr>
          </a:p>
          <a:p>
            <a:pPr eaLnBrk="1" hangingPunct="1"/>
            <a:r>
              <a:rPr lang="en-US" dirty="0" smtClean="0">
                <a:ea typeface="ＭＳ Ｐゴシック" panose="020B0600070205080204" pitchFamily="34" charset="-128"/>
              </a:rPr>
              <a:t>This will be placed on your assignment tracker!</a:t>
            </a:r>
            <a:endParaRPr lang="en-US" dirty="0" smtClean="0">
              <a:ea typeface="ＭＳ Ｐゴシック" panose="020B0600070205080204" pitchFamily="34" charset="-128"/>
            </a:endParaRPr>
          </a:p>
        </p:txBody>
      </p:sp>
    </p:spTree>
    <p:extLst>
      <p:ext uri="{BB962C8B-B14F-4D97-AF65-F5344CB8AC3E}">
        <p14:creationId xmlns:p14="http://schemas.microsoft.com/office/powerpoint/2010/main" xmlns="" xmlns:mv="urn:schemas-microsoft-com:mac:vml" xmlns:mc="http://schemas.openxmlformats.org/markup-compatibility/2006" val="645223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1943100" y="179388"/>
            <a:ext cx="7831138" cy="798512"/>
          </a:xfrm>
        </p:spPr>
        <p:txBody>
          <a:bodyPr vert="horz" lIns="64291" tIns="32146" rIns="64291" bIns="32146" rtlCol="0" anchor="ctr">
            <a:normAutofit/>
          </a:bodyPr>
          <a:lstStyle/>
          <a:p>
            <a:pPr eaLnBrk="1" hangingPunct="1"/>
            <a:r>
              <a:rPr lang="en-US" smtClean="0">
                <a:ea typeface="ＭＳ Ｐゴシック" panose="020B0600070205080204" pitchFamily="34" charset="-128"/>
              </a:rPr>
              <a:t>closure</a:t>
            </a:r>
          </a:p>
        </p:txBody>
      </p:sp>
      <p:sp>
        <p:nvSpPr>
          <p:cNvPr id="37891" name="Rectangle 2"/>
          <p:cNvSpPr>
            <a:spLocks noGrp="1" noChangeArrowheads="1"/>
          </p:cNvSpPr>
          <p:nvPr>
            <p:ph type="body" idx="1"/>
          </p:nvPr>
        </p:nvSpPr>
        <p:spPr>
          <a:xfrm>
            <a:off x="1863726" y="1495426"/>
            <a:ext cx="8518525" cy="3584575"/>
          </a:xfrm>
        </p:spPr>
        <p:txBody>
          <a:bodyPr vert="horz" lIns="64291" tIns="32146" rIns="64291" bIns="32146" rtlCol="0">
            <a:normAutofit/>
          </a:bodyPr>
          <a:lstStyle/>
          <a:p>
            <a:pPr marL="401638" indent="-249238">
              <a:buSzPct val="125000"/>
            </a:pPr>
            <a:r>
              <a:rPr lang="en-US" dirty="0" smtClean="0">
                <a:ea typeface="ＭＳ Ｐゴシック" panose="020B0600070205080204" pitchFamily="34" charset="-128"/>
              </a:rPr>
              <a:t>With which of the following statements would Bryant agree?</a:t>
            </a:r>
          </a:p>
          <a:p>
            <a:pPr marL="936625" lvl="1">
              <a:buSzPct val="125000"/>
            </a:pPr>
            <a:r>
              <a:rPr lang="en-US" dirty="0" smtClean="0">
                <a:ea typeface="ＭＳ Ｐゴシック" panose="020B0600070205080204" pitchFamily="34" charset="-128"/>
              </a:rPr>
              <a:t>Worship should only take place inside a church.</a:t>
            </a:r>
          </a:p>
          <a:p>
            <a:pPr marL="936625" lvl="1">
              <a:buSzPct val="125000"/>
            </a:pPr>
            <a:r>
              <a:rPr lang="en-US" dirty="0" smtClean="0">
                <a:ea typeface="ＭＳ Ｐゴシック" panose="020B0600070205080204" pitchFamily="34" charset="-128"/>
              </a:rPr>
              <a:t>City life is superior to country life.</a:t>
            </a:r>
          </a:p>
          <a:p>
            <a:pPr marL="936625" lvl="1">
              <a:buSzPct val="125000"/>
            </a:pPr>
            <a:r>
              <a:rPr lang="en-US" dirty="0" smtClean="0">
                <a:ea typeface="ＭＳ Ｐゴシック" panose="020B0600070205080204" pitchFamily="34" charset="-128"/>
              </a:rPr>
              <a:t>Humanity lost something vital as it moved to an industrialized world.</a:t>
            </a:r>
          </a:p>
          <a:p>
            <a:pPr marL="936625" lvl="1">
              <a:buSzPct val="125000"/>
            </a:pPr>
            <a:r>
              <a:rPr lang="en-US" dirty="0" smtClean="0">
                <a:ea typeface="ＭＳ Ｐゴシック" panose="020B0600070205080204" pitchFamily="34" charset="-128"/>
              </a:rPr>
              <a:t>Evidence of a divine being can be found in nature.</a:t>
            </a:r>
          </a:p>
          <a:p>
            <a:pPr marL="936625" lvl="1">
              <a:buSzPct val="125000"/>
            </a:pPr>
            <a:endParaRPr lang="en-US" dirty="0" smtClean="0">
              <a:ea typeface="ＭＳ Ｐゴシック" panose="020B0600070205080204" pitchFamily="34" charset="-128"/>
            </a:endParaRPr>
          </a:p>
        </p:txBody>
      </p:sp>
      <p:sp>
        <p:nvSpPr>
          <p:cNvPr id="6" name="Rectangle 2"/>
          <p:cNvSpPr txBox="1">
            <a:spLocks noChangeArrowheads="1"/>
          </p:cNvSpPr>
          <p:nvPr/>
        </p:nvSpPr>
        <p:spPr bwMode="auto">
          <a:xfrm>
            <a:off x="1863726" y="4868864"/>
            <a:ext cx="8518525" cy="1989137"/>
          </a:xfrm>
          <a:prstGeom prst="rect">
            <a:avLst/>
          </a:prstGeom>
          <a:noFill/>
          <a:ln w="9525">
            <a:noFill/>
            <a:miter lim="800000"/>
            <a:headEnd/>
            <a:tailEnd/>
          </a:ln>
        </p:spPr>
        <p:txBody>
          <a:bodyPr lIns="64291" tIns="32146" rIns="64291" bIns="32146"/>
          <a:lstStyle>
            <a:lvl1pPr marL="401638" indent="-249238" eaLnBrk="0" hangingPunct="0">
              <a:defRPr sz="2400">
                <a:solidFill>
                  <a:schemeClr val="tx1"/>
                </a:solidFill>
                <a:latin typeface="Arial" panose="020B0604020202020204" pitchFamily="34" charset="0"/>
                <a:ea typeface="ＭＳ Ｐゴシック" panose="020B0600070205080204" pitchFamily="34" charset="-128"/>
              </a:defRPr>
            </a:lvl1pPr>
            <a:lvl2pPr marL="858838" indent="-2492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eaLnBrk="1" hangingPunct="1">
              <a:spcBef>
                <a:spcPts val="2400"/>
              </a:spcBef>
              <a:buClr>
                <a:srgbClr val="BAABE3"/>
              </a:buClr>
              <a:buSzPct val="125000"/>
              <a:buFont typeface="Candara" panose="020E0502030303020204" pitchFamily="34" charset="0"/>
              <a:buChar char="•"/>
            </a:pPr>
            <a:r>
              <a:rPr lang="en-US" sz="2800" dirty="0">
                <a:solidFill>
                  <a:schemeClr val="tx2"/>
                </a:solidFill>
                <a:latin typeface="Candara" panose="020E0502030303020204" pitchFamily="34" charset="0"/>
              </a:rPr>
              <a:t>Homework</a:t>
            </a:r>
            <a:r>
              <a:rPr lang="en-US" sz="2600" dirty="0">
                <a:solidFill>
                  <a:schemeClr val="tx2"/>
                </a:solidFill>
                <a:latin typeface="Candara" panose="020E0502030303020204" pitchFamily="34" charset="0"/>
              </a:rPr>
              <a:t>:</a:t>
            </a:r>
          </a:p>
          <a:p>
            <a:pPr lvl="1" defTabSz="914400" eaLnBrk="1" hangingPunct="1">
              <a:spcBef>
                <a:spcPts val="2400"/>
              </a:spcBef>
              <a:buClr>
                <a:srgbClr val="BAABE3"/>
              </a:buClr>
              <a:buSzPct val="125000"/>
              <a:buFont typeface="Candara" panose="020E0502030303020204" pitchFamily="34" charset="0"/>
              <a:buChar char="•"/>
            </a:pPr>
            <a:r>
              <a:rPr lang="en-US" sz="2600" dirty="0">
                <a:solidFill>
                  <a:schemeClr val="tx2"/>
                </a:solidFill>
                <a:latin typeface="Candara" panose="020E0502030303020204" pitchFamily="34" charset="0"/>
              </a:rPr>
              <a:t>1.) Grad </a:t>
            </a:r>
            <a:r>
              <a:rPr lang="en-US" sz="2600" dirty="0" smtClean="0">
                <a:solidFill>
                  <a:schemeClr val="tx2"/>
                </a:solidFill>
                <a:latin typeface="Candara" panose="020E0502030303020204" pitchFamily="34" charset="0"/>
              </a:rPr>
              <a:t>Paper </a:t>
            </a:r>
            <a:r>
              <a:rPr lang="en-US" sz="2600" dirty="0" err="1" smtClean="0">
                <a:solidFill>
                  <a:schemeClr val="tx2"/>
                </a:solidFill>
                <a:latin typeface="Candara" panose="020E0502030303020204" pitchFamily="34" charset="0"/>
              </a:rPr>
              <a:t>Notecards</a:t>
            </a:r>
            <a:r>
              <a:rPr lang="en-US" sz="2600" dirty="0" smtClean="0">
                <a:solidFill>
                  <a:schemeClr val="tx2"/>
                </a:solidFill>
                <a:latin typeface="Candara" panose="020E0502030303020204" pitchFamily="34" charset="0"/>
              </a:rPr>
              <a:t>/Bib due Thursday </a:t>
            </a:r>
            <a:r>
              <a:rPr lang="en-US" sz="2600" dirty="0">
                <a:solidFill>
                  <a:schemeClr val="tx2"/>
                </a:solidFill>
                <a:latin typeface="Candara" panose="020E0502030303020204" pitchFamily="34" charset="0"/>
              </a:rPr>
              <a:t>		</a:t>
            </a:r>
          </a:p>
          <a:p>
            <a:pPr lvl="1" defTabSz="914400" eaLnBrk="1" hangingPunct="1">
              <a:spcBef>
                <a:spcPts val="2400"/>
              </a:spcBef>
              <a:buClr>
                <a:srgbClr val="BAABE3"/>
              </a:buClr>
              <a:buSzPct val="125000"/>
              <a:buFont typeface="Candara" panose="020E0502030303020204" pitchFamily="34" charset="0"/>
              <a:buChar char="•"/>
            </a:pPr>
            <a:r>
              <a:rPr lang="en-US" sz="2600" dirty="0">
                <a:solidFill>
                  <a:schemeClr val="tx2"/>
                </a:solidFill>
                <a:latin typeface="Candara" panose="020E0502030303020204" pitchFamily="34" charset="0"/>
              </a:rPr>
              <a:t>2.) </a:t>
            </a:r>
            <a:r>
              <a:rPr lang="en-US" sz="2600" dirty="0" smtClean="0">
                <a:solidFill>
                  <a:schemeClr val="tx2"/>
                </a:solidFill>
                <a:latin typeface="Candara" panose="020E0502030303020204" pitchFamily="34" charset="0"/>
              </a:rPr>
              <a:t>TSL QUIZ 9-17 Wednesday </a:t>
            </a:r>
            <a:endParaRPr lang="en-US" sz="2600" dirty="0">
              <a:solidFill>
                <a:schemeClr val="tx2"/>
              </a:solidFill>
              <a:latin typeface="Candara" panose="020E0502030303020204" pitchFamily="34" charset="0"/>
            </a:endParaRPr>
          </a:p>
          <a:p>
            <a:pPr defTabSz="914400" eaLnBrk="1" hangingPunct="1">
              <a:spcBef>
                <a:spcPts val="2400"/>
              </a:spcBef>
              <a:buClr>
                <a:srgbClr val="BAABE3"/>
              </a:buClr>
              <a:buSzPct val="125000"/>
              <a:buFont typeface="Candara" panose="020E0502030303020204" pitchFamily="34" charset="0"/>
              <a:buChar char="•"/>
            </a:pPr>
            <a:endParaRPr lang="en-US" sz="2600" dirty="0">
              <a:solidFill>
                <a:schemeClr val="tx2"/>
              </a:solidFill>
              <a:latin typeface="Candara" panose="020E0502030303020204" pitchFamily="34" charset="0"/>
            </a:endParaRPr>
          </a:p>
        </p:txBody>
      </p:sp>
    </p:spTree>
    <p:extLst>
      <p:ext uri="{BB962C8B-B14F-4D97-AF65-F5344CB8AC3E}">
        <p14:creationId xmlns:p14="http://schemas.microsoft.com/office/powerpoint/2010/main" xmlns="" xmlns:mv="urn:schemas-microsoft-com:mac:vml" xmlns:mc="http://schemas.openxmlformats.org/markup-compatibility/2006" val="683618286"/>
      </p:ext>
    </p:extLst>
  </p:cSld>
  <p:clrMapOvr>
    <a:masterClrMapping/>
  </p:clrMapOvr>
  <p:transition/>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136</TotalTime>
  <Words>475</Words>
  <Application>Microsoft Office PowerPoint</Application>
  <PresentationFormat>Custom</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Vapor Trail</vt:lpstr>
      <vt:lpstr>Thanatopsis</vt:lpstr>
      <vt:lpstr>Warm Up</vt:lpstr>
      <vt:lpstr>Thanatopsis</vt:lpstr>
      <vt:lpstr>Romanticism</vt:lpstr>
      <vt:lpstr>Blank Verse</vt:lpstr>
      <vt:lpstr>Structure</vt:lpstr>
      <vt:lpstr>Analyze together </vt:lpstr>
      <vt:lpstr>Partner Work</vt:lpstr>
      <vt:lpstr>closure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Thanatopsis</dc:title>
  <dc:creator>Nickell, Ashley H.</dc:creator>
  <cp:lastModifiedBy>ashleyh.nickell</cp:lastModifiedBy>
  <cp:revision>6</cp:revision>
  <dcterms:created xsi:type="dcterms:W3CDTF">2014-09-17T23:12:42Z</dcterms:created>
  <dcterms:modified xsi:type="dcterms:W3CDTF">2014-09-19T19:30:17Z</dcterms:modified>
</cp:coreProperties>
</file>