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4" r:id="rId1"/>
  </p:sldMasterIdLst>
  <p:sldIdLst>
    <p:sldId id="265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8DF85F5-FB5E-4F79-A561-97039C58D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597A2E55-28CF-FE4E-A432-DEF8F4D6A137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4B24C6DC-DFB3-014A-9E3E-8F54621B2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asybib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1438834"/>
            <a:ext cx="7799387" cy="123713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Before bell turn in AOW #3 Public </a:t>
            </a:r>
            <a:r>
              <a:rPr lang="en-US" dirty="0" err="1" smtClean="0"/>
              <a:t>v</a:t>
            </a:r>
            <a:r>
              <a:rPr lang="en-US" dirty="0" smtClean="0"/>
              <a:t>. Private article</a:t>
            </a:r>
            <a:br>
              <a:rPr lang="en-US" dirty="0" smtClean="0"/>
            </a:br>
            <a:r>
              <a:rPr lang="en-US" dirty="0" smtClean="0"/>
              <a:t>To Your class tray!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00" y="1982663"/>
            <a:ext cx="8549630" cy="4646865"/>
          </a:xfrm>
        </p:spPr>
        <p:txBody>
          <a:bodyPr>
            <a:normAutofit/>
          </a:bodyPr>
          <a:lstStyle/>
          <a:p>
            <a:r>
              <a:rPr lang="en-US" dirty="0" smtClean="0"/>
              <a:t>Easy bib:</a:t>
            </a:r>
          </a:p>
          <a:p>
            <a:r>
              <a:rPr lang="en-US" dirty="0" smtClean="0"/>
              <a:t>Let’s look at this together</a:t>
            </a:r>
          </a:p>
          <a:p>
            <a:r>
              <a:rPr lang="en-US" dirty="0">
                <a:hlinkClick r:id="rId2"/>
              </a:rPr>
              <a:t>http://www.easybib.com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Due Thursday 9/25 with your paper checklist:  </a:t>
            </a:r>
          </a:p>
          <a:p>
            <a:r>
              <a:rPr lang="en-US" dirty="0" smtClean="0"/>
              <a:t>You should have a working bib (MLA format) with 10-15 sources.  </a:t>
            </a:r>
          </a:p>
          <a:p>
            <a:r>
              <a:rPr lang="en-US" dirty="0" smtClean="0"/>
              <a:t>10-15 note cards.</a:t>
            </a:r>
          </a:p>
          <a:p>
            <a:pPr lvl="1"/>
            <a:r>
              <a:rPr lang="en-US" dirty="0" smtClean="0"/>
              <a:t>You might note use all those sources in your final paper.</a:t>
            </a:r>
          </a:p>
          <a:p>
            <a:pPr lvl="1"/>
            <a:r>
              <a:rPr lang="en-US" dirty="0" smtClean="0"/>
              <a:t>You must have URL on working bib.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4004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Library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3840163"/>
          </a:xfrm>
        </p:spPr>
        <p:txBody>
          <a:bodyPr/>
          <a:lstStyle/>
          <a:p>
            <a:r>
              <a:rPr lang="en-US" dirty="0" smtClean="0"/>
              <a:t>Thinking about your topic what are some sub-topics you can identify to research today for your graduation paper? Identify at least </a:t>
            </a:r>
            <a:r>
              <a:rPr lang="en-US" u="sng" dirty="0" smtClean="0"/>
              <a:t> </a:t>
            </a:r>
            <a:r>
              <a:rPr lang="en-US" b="1" u="sng" dirty="0" smtClean="0"/>
              <a:t>three</a:t>
            </a:r>
            <a:r>
              <a:rPr lang="en-US" dirty="0" smtClean="0"/>
              <a:t> to share!</a:t>
            </a:r>
          </a:p>
          <a:p>
            <a:pPr lvl="1"/>
            <a:r>
              <a:rPr lang="en-US" dirty="0" smtClean="0"/>
              <a:t>Example my topic is Ebola</a:t>
            </a:r>
          </a:p>
          <a:p>
            <a:pPr lvl="1"/>
            <a:r>
              <a:rPr lang="en-US" dirty="0" smtClean="0"/>
              <a:t>One subtopic may be the recent epidemic or history of the disease </a:t>
            </a:r>
          </a:p>
          <a:p>
            <a:pPr lvl="1"/>
            <a:r>
              <a:rPr lang="en-US" dirty="0" smtClean="0"/>
              <a:t>Second subtopic may be causes and symptoms and causes of the epidemic </a:t>
            </a:r>
          </a:p>
          <a:p>
            <a:pPr lvl="1"/>
            <a:r>
              <a:rPr lang="en-US" dirty="0" smtClean="0"/>
              <a:t>Third subtopic may be research and findings on the disease treatment </a:t>
            </a:r>
          </a:p>
          <a:p>
            <a:pPr lvl="1"/>
            <a:r>
              <a:rPr lang="en-US" dirty="0" smtClean="0"/>
              <a:t>Fourth subtopic may be current medical treatments and testing options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2013642"/>
            <a:ext cx="8034435" cy="41125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Determine first what kind of paper you are writing:</a:t>
            </a:r>
          </a:p>
          <a:p>
            <a:r>
              <a:rPr lang="en-US" sz="2400" dirty="0" smtClean="0"/>
              <a:t>An </a:t>
            </a:r>
            <a:r>
              <a:rPr lang="en-US" sz="2400" b="1" dirty="0" smtClean="0"/>
              <a:t>expository</a:t>
            </a:r>
            <a:r>
              <a:rPr lang="en-US" sz="2400" dirty="0" smtClean="0"/>
              <a:t> (explanatory) paper explains something to the audience.</a:t>
            </a:r>
          </a:p>
          <a:p>
            <a:r>
              <a:rPr lang="en-US" sz="2400" dirty="0" smtClean="0"/>
              <a:t>An </a:t>
            </a:r>
            <a:r>
              <a:rPr lang="en-US" sz="2400" b="1" dirty="0" smtClean="0"/>
              <a:t>argumentative</a:t>
            </a:r>
            <a:r>
              <a:rPr lang="en-US" sz="2400" dirty="0" smtClean="0"/>
              <a:t> paper makes a claim about a topic and justifies this claim with specific evidence. The </a:t>
            </a:r>
            <a:r>
              <a:rPr lang="en-US" sz="2400" b="1" dirty="0" smtClean="0"/>
              <a:t>claim</a:t>
            </a:r>
            <a:r>
              <a:rPr lang="en-US" sz="2400" dirty="0" smtClean="0"/>
              <a:t> could be an opinion, a policy proposal, an evaluation, a cause-and-effect statement, or an interpretation. The goal of the argumentative paper is to convince the audience that the claim is true based on the evidence provided.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vs. argumentative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28" y="1779293"/>
            <a:ext cx="8251273" cy="3840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Which should you write?</a:t>
            </a:r>
          </a:p>
          <a:p>
            <a:r>
              <a:rPr lang="en-US" sz="2400" dirty="0" smtClean="0"/>
              <a:t>Do you want to just explore your topic and teach somebody about it.</a:t>
            </a:r>
          </a:p>
          <a:p>
            <a:r>
              <a:rPr lang="en-US" sz="2400" dirty="0" smtClean="0"/>
              <a:t>Then you choose expository.  </a:t>
            </a:r>
          </a:p>
          <a:p>
            <a:r>
              <a:rPr lang="en-US" sz="2400" dirty="0" smtClean="0"/>
              <a:t>So for example if you choose as your topic the spread of Ebola in the world today.</a:t>
            </a:r>
          </a:p>
          <a:p>
            <a:r>
              <a:rPr lang="en-US" sz="2400" dirty="0" smtClean="0"/>
              <a:t>Your expository essay would define the disease, would show the history of the disease, the effects of the disease and possible treatments.</a:t>
            </a:r>
          </a:p>
          <a:p>
            <a:r>
              <a:rPr lang="en-US" sz="2400" dirty="0" smtClean="0"/>
              <a:t>NO OPINIONS.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3052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Expository vs. argumentative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04" y="2013642"/>
            <a:ext cx="8483600" cy="43468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want to offer an effective solution to a known problem?</a:t>
            </a:r>
          </a:p>
          <a:p>
            <a:r>
              <a:rPr lang="en-US" dirty="0" smtClean="0"/>
              <a:t>Then you are writing an argumentative paper.</a:t>
            </a:r>
          </a:p>
          <a:p>
            <a:r>
              <a:rPr lang="en-US" dirty="0" smtClean="0"/>
              <a:t>Your paper will still define the disease and talk briefly about its history and treatment.</a:t>
            </a:r>
          </a:p>
          <a:p>
            <a:r>
              <a:rPr lang="en-US" dirty="0" smtClean="0"/>
              <a:t>But educating </a:t>
            </a:r>
            <a:r>
              <a:rPr lang="en-US" dirty="0" err="1" smtClean="0"/>
              <a:t>yoru</a:t>
            </a:r>
            <a:r>
              <a:rPr lang="en-US" dirty="0" smtClean="0"/>
              <a:t> audience will not be its focus.</a:t>
            </a:r>
          </a:p>
          <a:p>
            <a:r>
              <a:rPr lang="en-US" dirty="0" smtClean="0"/>
              <a:t>Your focus is to persuade your audience to believe your claim.</a:t>
            </a:r>
          </a:p>
          <a:p>
            <a:r>
              <a:rPr lang="en-US" dirty="0" smtClean="0"/>
              <a:t>You know what argumentation looks like because we’ve done it.</a:t>
            </a:r>
          </a:p>
          <a:p>
            <a:r>
              <a:rPr lang="en-US" dirty="0" smtClean="0"/>
              <a:t>BUT, you cannot just offer up your opinions.</a:t>
            </a:r>
          </a:p>
          <a:p>
            <a:r>
              <a:rPr lang="en-US" dirty="0" smtClean="0"/>
              <a:t>The research you do is your evidence.  </a:t>
            </a:r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02346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746" y="1998152"/>
            <a:ext cx="8596096" cy="4859848"/>
          </a:xfrm>
        </p:spPr>
        <p:txBody>
          <a:bodyPr>
            <a:normAutofit fontScale="70000" lnSpcReduction="20000"/>
          </a:bodyPr>
          <a:lstStyle/>
          <a:p>
            <a:r>
              <a:rPr lang="en-US" sz="2571" dirty="0" smtClean="0"/>
              <a:t>Example of an expository (explanatory) thesis statement:</a:t>
            </a:r>
          </a:p>
          <a:p>
            <a:r>
              <a:rPr lang="en-US" sz="2571" dirty="0" smtClean="0"/>
              <a:t>The Ebola virus is characterized by widespread effects on a population, the contagious nature of the disease and its deadly effects which thus far are defying treatments.</a:t>
            </a:r>
          </a:p>
          <a:p>
            <a:r>
              <a:rPr lang="en-US" sz="2571" dirty="0" smtClean="0"/>
              <a:t>The paper that follows should:</a:t>
            </a:r>
          </a:p>
          <a:p>
            <a:r>
              <a:rPr lang="en-US" sz="2571" dirty="0" smtClean="0"/>
              <a:t>Explain how the disease effects a population, how it is contracted by a patient and how it is treated by the medical community.  </a:t>
            </a:r>
          </a:p>
          <a:p>
            <a:r>
              <a:rPr lang="en-US" sz="2571" dirty="0" smtClean="0"/>
              <a:t>NOTE:  this “three-part” thesis is easy to follow and gives clarity to your paper.  I strongly encourage you to follow this formula.</a:t>
            </a:r>
          </a:p>
          <a:p>
            <a:r>
              <a:rPr lang="en-US" sz="2571" dirty="0" smtClean="0"/>
              <a:t>What question would that thesis start with?  (This is your essential question that you are answering.)  </a:t>
            </a:r>
          </a:p>
          <a:p>
            <a:r>
              <a:rPr lang="en-US" sz="2571" dirty="0" smtClean="0"/>
              <a:t>What are the characteristics Ebola virus?</a:t>
            </a:r>
          </a:p>
          <a:p>
            <a:r>
              <a:rPr lang="en-US" sz="2571" dirty="0" smtClean="0"/>
              <a:t>So, what is your topic?  I will give you a question that you will turn into a thesis.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9" y="365126"/>
            <a:ext cx="7908681" cy="854075"/>
          </a:xfrm>
        </p:spPr>
        <p:txBody>
          <a:bodyPr/>
          <a:lstStyle/>
          <a:p>
            <a:r>
              <a:rPr lang="en-US" dirty="0" smtClean="0"/>
              <a:t>Argumentative 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28" y="2013642"/>
            <a:ext cx="8673537" cy="46468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 of an argumentative thesis statement:</a:t>
            </a:r>
          </a:p>
          <a:p>
            <a:r>
              <a:rPr lang="en-US" dirty="0" smtClean="0"/>
              <a:t>Due to the virulent nature of the Ebola virus, the medical should aggressively treat with non-FDA approved drugs will aid in stopping the disease and preventing future outbreaks.  </a:t>
            </a:r>
          </a:p>
          <a:p>
            <a:r>
              <a:rPr lang="en-US" dirty="0" smtClean="0"/>
              <a:t>NOTE:  This is not your opinion.  This is supported by research.  It doesn’t say, after all, IMO.  </a:t>
            </a:r>
          </a:p>
          <a:p>
            <a:r>
              <a:rPr lang="en-US" dirty="0" smtClean="0"/>
              <a:t>The paper that follows should:</a:t>
            </a:r>
          </a:p>
          <a:p>
            <a:r>
              <a:rPr lang="en-US" dirty="0" smtClean="0"/>
              <a:t>Present an argument and give evidence to support the claim that the medical community should use non-FDA approved drugs to stop the spread..</a:t>
            </a:r>
          </a:p>
          <a:p>
            <a:r>
              <a:rPr lang="en-US" dirty="0" smtClean="0"/>
              <a:t>What question would that thesis start with?</a:t>
            </a:r>
          </a:p>
          <a:p>
            <a:r>
              <a:rPr lang="en-US" dirty="0" smtClean="0"/>
              <a:t>Should the methods the medical community use be more aggressive in treating Ebola?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1" y="1982664"/>
            <a:ext cx="8658049" cy="46003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today to add clarity and focus to your thesis statement.</a:t>
            </a:r>
          </a:p>
          <a:p>
            <a:r>
              <a:rPr lang="en-US" dirty="0" smtClean="0"/>
              <a:t>You should decide what kind of paper you’re writing.  </a:t>
            </a:r>
          </a:p>
          <a:p>
            <a:r>
              <a:rPr lang="en-US" dirty="0" smtClean="0"/>
              <a:t>Move from you </a:t>
            </a:r>
            <a:r>
              <a:rPr lang="en-US" b="1" dirty="0" smtClean="0"/>
              <a:t>general </a:t>
            </a:r>
            <a:r>
              <a:rPr lang="en-US" dirty="0" smtClean="0"/>
              <a:t>topic to the </a:t>
            </a:r>
            <a:r>
              <a:rPr lang="en-US" b="1" dirty="0" smtClean="0"/>
              <a:t>specific </a:t>
            </a:r>
            <a:r>
              <a:rPr lang="en-US" dirty="0" smtClean="0"/>
              <a:t>issues you will discuss in your paper.</a:t>
            </a:r>
          </a:p>
          <a:p>
            <a:r>
              <a:rPr lang="en-US" dirty="0" smtClean="0"/>
              <a:t>Your goal:  find an example of a works cited page (may I recommend you use Purdue OWL to find this information?).  Follow its format when creating your working bib (due next week).  </a:t>
            </a:r>
          </a:p>
          <a:p>
            <a:r>
              <a:rPr lang="en-US" dirty="0" smtClean="0"/>
              <a:t>Note cards?  </a:t>
            </a:r>
          </a:p>
          <a:p>
            <a:r>
              <a:rPr lang="en-US" dirty="0" smtClean="0"/>
              <a:t>On your note cards, write the name of your source and URL if applicable.  </a:t>
            </a:r>
          </a:p>
          <a:p>
            <a:r>
              <a:rPr lang="en-US" dirty="0" smtClean="0"/>
              <a:t>Briefly summarize what the source contained.  </a:t>
            </a:r>
          </a:p>
          <a:p>
            <a:r>
              <a:rPr lang="en-US" dirty="0" smtClean="0"/>
              <a:t>So you will 10-15 note cards.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15</TotalTime>
  <Words>808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Codex</vt:lpstr>
      <vt:lpstr>  Before bell turn in AOW #3 Public v. Private article To Your class tray! </vt:lpstr>
      <vt:lpstr>Library Day</vt:lpstr>
      <vt:lpstr>Warm Up</vt:lpstr>
      <vt:lpstr>Thesis practice</vt:lpstr>
      <vt:lpstr>Expository vs. argumentative </vt:lpstr>
      <vt:lpstr>Expository vs. argumentative </vt:lpstr>
      <vt:lpstr>Expository thesis</vt:lpstr>
      <vt:lpstr>Argumentative thesis </vt:lpstr>
      <vt:lpstr>Library day</vt:lpstr>
      <vt:lpstr>Last things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Day</dc:title>
  <dc:creator>Peter Nickell</dc:creator>
  <cp:lastModifiedBy>Peter Nickell</cp:lastModifiedBy>
  <cp:revision>3</cp:revision>
  <dcterms:created xsi:type="dcterms:W3CDTF">2014-09-22T00:15:17Z</dcterms:created>
  <dcterms:modified xsi:type="dcterms:W3CDTF">2014-09-22T00:16:36Z</dcterms:modified>
</cp:coreProperties>
</file>