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6" r:id="rId4"/>
    <p:sldId id="258" r:id="rId5"/>
    <p:sldId id="259" r:id="rId6"/>
    <p:sldId id="257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CB46BB-C052-48F7-99E9-3F122670D2A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88D926-D36C-44EC-8EEC-8F91C03F1E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Before the bell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Turn in your Thomas Paine 5 question quiz page to me upfront in your blocks tray!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Grab only 1 paint chip strip from upfront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8434" name="Picture 2" descr="http://wwwdesignspongecom.c.presscdn.com/wp-content/uploads/2009/04/photo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10000"/>
            <a:ext cx="3000375" cy="288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Pamphlet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same template as Paine’s pamphlet your group will declare its own “independence” choose one:</a:t>
            </a:r>
            <a:endParaRPr lang="en-US" dirty="0"/>
          </a:p>
          <a:p>
            <a:pPr lvl="2"/>
            <a:r>
              <a:rPr lang="en-US" sz="2000" dirty="0" smtClean="0"/>
              <a:t>Independence from school rules</a:t>
            </a:r>
          </a:p>
          <a:p>
            <a:pPr lvl="2"/>
            <a:r>
              <a:rPr lang="en-US" sz="2000" dirty="0" smtClean="0"/>
              <a:t>Independence from family rules </a:t>
            </a:r>
          </a:p>
          <a:p>
            <a:pPr lvl="2"/>
            <a:r>
              <a:rPr lang="en-US" sz="2000" dirty="0" smtClean="0"/>
              <a:t>Independence from organization etc. rules </a:t>
            </a:r>
          </a:p>
          <a:p>
            <a:pPr lvl="2"/>
            <a:endParaRPr lang="en-US" sz="2000" dirty="0"/>
          </a:p>
          <a:p>
            <a:pPr lvl="2">
              <a:buNone/>
            </a:pPr>
            <a:r>
              <a:rPr lang="en-US" sz="2000" dirty="0" smtClean="0"/>
              <a:t>You must logically, emotionally, and ethically prove your argument and dismiss the counterargument (your evidence and support can be fictional but must still be there</a:t>
            </a:r>
            <a:r>
              <a:rPr lang="en-US" dirty="0" smtClean="0"/>
              <a:t>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Groups to present their argumentative findings and own propaganda!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Grab a paint chip from up front (JUST 1!)</a:t>
            </a:r>
          </a:p>
          <a:p>
            <a:r>
              <a:rPr lang="en-US" sz="2800" dirty="0" smtClean="0"/>
              <a:t>Utilizing the darkest color as strongest(closest) word and lightest color as weakest(distant) word place these words on a paint strip:</a:t>
            </a:r>
          </a:p>
          <a:p>
            <a:pPr lvl="1"/>
            <a:r>
              <a:rPr lang="en-US" sz="2500" dirty="0" smtClean="0"/>
              <a:t>Love, admire, adore, like, affectionate</a:t>
            </a:r>
          </a:p>
          <a:p>
            <a:pPr lvl="1"/>
            <a:r>
              <a:rPr lang="en-US" sz="2500" dirty="0" smtClean="0"/>
              <a:t>Hate, despise, indifferent, abhor, loathe</a:t>
            </a:r>
          </a:p>
          <a:p>
            <a:pPr lvl="1"/>
            <a:r>
              <a:rPr lang="en-US" sz="2500" dirty="0" smtClean="0"/>
              <a:t>Friend, lover, spouse, enemy, stranger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Thomas Paine </a:t>
            </a:r>
            <a:br>
              <a:rPr lang="en-US" dirty="0" smtClean="0"/>
            </a:br>
            <a:r>
              <a:rPr lang="en-US" dirty="0" smtClean="0"/>
              <a:t>“The Crisis”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Enlightenment! </a:t>
            </a:r>
            <a:endParaRPr lang="en-US" dirty="0"/>
          </a:p>
        </p:txBody>
      </p:sp>
      <p:pic>
        <p:nvPicPr>
          <p:cNvPr id="23554" name="Picture 2" descr="http://t2.gstatic.com/images?q=tbn:ANd9GcSPn7C_PNYveUCd_yGi-Nfirh8l6UaKEmzLpCxv4rcFcdL-hm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828800"/>
            <a:ext cx="2552700" cy="3849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review last night’s reading…</a:t>
            </a:r>
            <a:br>
              <a:rPr lang="en-US" dirty="0" smtClean="0"/>
            </a:br>
            <a:r>
              <a:rPr lang="en-US" dirty="0" smtClean="0"/>
              <a:t>p. 250 in our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two qualities does Paine say American Troops need to win the war?</a:t>
            </a:r>
          </a:p>
          <a:p>
            <a:endParaRPr lang="en-US" dirty="0" smtClean="0"/>
          </a:p>
          <a:p>
            <a:r>
              <a:rPr lang="en-US" dirty="0" smtClean="0"/>
              <a:t>What is his proof that the American’s should support the war?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literary device is summer soldier?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What is the tone of this passage?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two qualities does Paine say American Troops need to win the war?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Perseverance and fortitude </a:t>
            </a:r>
          </a:p>
          <a:p>
            <a:r>
              <a:rPr lang="en-US" dirty="0" smtClean="0"/>
              <a:t>What is his proof that the American’s should support the war?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They tried everything they could before the war. God would not favor the cause of a murder such as the king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What literary device is </a:t>
            </a:r>
            <a:r>
              <a:rPr lang="en-US" u="sng" dirty="0" smtClean="0"/>
              <a:t>s</a:t>
            </a:r>
            <a:r>
              <a:rPr lang="en-US" dirty="0" smtClean="0"/>
              <a:t>ummer </a:t>
            </a:r>
            <a:r>
              <a:rPr lang="en-US" u="sng" dirty="0" smtClean="0"/>
              <a:t>s</a:t>
            </a:r>
            <a:r>
              <a:rPr lang="en-US" dirty="0" smtClean="0"/>
              <a:t>oldier?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Alliteration </a:t>
            </a:r>
          </a:p>
          <a:p>
            <a:r>
              <a:rPr lang="en-US" dirty="0" smtClean="0"/>
              <a:t>What is the tone of this passage?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Fiery, emotional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Tyranny, glorious, triumph,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Paine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Enlightenment Age (We are more logical and smart than those old Puritans!)</a:t>
            </a:r>
          </a:p>
          <a:p>
            <a:r>
              <a:rPr lang="en-US" dirty="0" smtClean="0"/>
              <a:t>The American Revolution Warrior T. Paine</a:t>
            </a:r>
            <a:endParaRPr lang="en-US" dirty="0" smtClean="0"/>
          </a:p>
          <a:p>
            <a:r>
              <a:rPr lang="en-US" dirty="0" smtClean="0"/>
              <a:t>Famous for his pamphlets/propaganda in the American Revolution </a:t>
            </a:r>
          </a:p>
          <a:p>
            <a:r>
              <a:rPr lang="en-US" dirty="0" smtClean="0"/>
              <a:t>Much of his writing attacked the injustices imposed on Colonist and to seek independence </a:t>
            </a:r>
          </a:p>
          <a:p>
            <a:r>
              <a:rPr lang="en-US" dirty="0" smtClean="0"/>
              <a:t>“Only the law is king”</a:t>
            </a:r>
          </a:p>
        </p:txBody>
      </p:sp>
      <p:sp>
        <p:nvSpPr>
          <p:cNvPr id="22530" name="AutoShape 2" descr="data:image/jpeg;base64,/9j/4AAQSkZJRgABAQAAAQABAAD/2wCEAAkGBxQTEhUUExQWFBQXGBoYGBgYGBgaFxgbHBgXFxoaFxgaHyggGxolHxgXIjEhJSkrLi4uFyAzODMsNygtLisBCgoKBQUFDgUFDisZExkrKysrKysrKysrKysrKysrKysrKysrKysrKysrKysrKysrKysrKysrKysrKysrKysrK//AABEIAOEA4QMBIgACEQEDEQH/xAAcAAABBQEBAQAAAAAAAAAAAAADAAIEBQYBBwj/xABEEAABAgMFBQcDAgIHCAMBAAABAhEAAyEEMUFRYQUScYHwBiKRobHB0RPh8TJCB3IUI1JigqLCM0NzkrKz0uIWNMMV/8QAFAEBAAAAAAAAAAAAAAAAAAAAAP/EABQRAQAAAAAAAAAAAAAAAAAAAAD/2gAMAwEAAhEDEQA/AIMxVTz9L+EDV8wlGp665Qli/n7eOEAFZcnJvYZZQZMt/HzbHjHGcHrnBnvHH0ugAlLeHWtIMhLHC8ekdZ/bw0zh6gPSp4Y/eAFNVgMoCPYZ+H4zg5lmv3e736xgUymTUy9+vOA4PG7094GqX188NfwXe9vSOWeQV3Dnhd5AwAgsi++nX4gksFRpWouGl+UTBZUpUN4g543N0+kWOzSGejJDs/6r68aQFRNllLbwIoOuWsNEsn9pw6pnFqLUVBkhyb/K7lES02si5nBdqNTAjEMb9YCHMU1Lq+0CRMc35v4e+sdnWoqZwcXpe+ZOVPGGzHKu6kJpcMb7ss4AyMnw9qdVvh/3+4iOhCiBR6GgY8YIleb9XQBd49ZtCWfQ50p4/mERUc4cW9eD+0A1da0u60hpSd7x9IeFDyv8K5w8Jq1cfR+q+0AxQFOHR9Y6B1yr0YeRllHN2vp4dXQDCIcEiHkdeEOAPnAMA5fiOisPSmHgVxgOucz/AJoUJxr4QoCuPj+Y6pOWvRh5VqdTz9tY6jPU9dPAM3b+vvD1Y1HXWHxHJgZ+qP6iHGZWufXRgOqFDz9BCJZ73p6X9PHJkypvx5ZawO0G/rCuhgEqZwHhl7QybOz06/McmI4dDq+OS0VYuMOWnWMApQKlZBxX/DRvtFmlASN12pwP484jWOS5feolRZNKVvhs+YokUYOwOuJOnxAO2jLKSlTgpI3datXWsRZ1rUHILCo0D18iILaLWPpAGrEH4YxAtE1yrAG7w+0BOs9pYgveNb2bCCzJIcrJIwAavLKpiilzRvCppfX1ifPt7jdajAPrd94CXMkAg1woAPeIW8Cf1buBZ3IxhipoIYXhhQ45cKVgEyyzEnuqD4MH6+0BLlFjQkVy5toNYkT7SmgcHBnrX+97GKSYmaCN9BUM2Z+NYPJQClqVvGUBbSy4ced/x4QSZdyPX5inskwILFwAzkl/z+Is0THJ3SG+bmF7wDgMzh10IOg+/pf+YYV50DQZFTrX0gGkaG4+kOCOuUOI8GPpC3a6N7QCKR17w8YV66yhbx64UjpEBwXdeEIPHR5w1XD4gOtr6QoY5yPnCgIcslr68NfQ9YQ5B9T66e3xAyWAPtrUdfMPAerY16+YByl3fNHe/nHGq9/qzwwnPX1qIY5zF+A1v56QEn5VA5ib/X0hhOZxU/j1fBHr4wApij5nGnCHonp/ScL6XnhEW3Tgir4n4+Yo129W9vA1BJuvgNTY7SyqBgBXAPh5sINbJgCUG4u6mvuB9yIoDbQUXschxeusS7TO3mP7U3nGtXfKAHb5dUm4Xthr6gcohLm16yiVuKmrZNfQa0jWbD7Jk95QqaucPGkBg0WcuC/XKJC5RF36s83o4yj1KX2KS7msJXYpGpxD4cIDy3dVulk88Tk4yug9kK1OHY+BuzwEb2f2USmlQMGjObX2CpDlNAMT6QFMpK2O6GAJzL68fmKuZbFSl13STxBvq8aOxSpimG85etA509YibfkTChQKCU5qYnOjVEBTJtrmm6QQ4BPlB7GkkgKvGoDDAA3nCKCWvcVmGr1hFkm2b6C2DEZ8CcMNIDQybWapVgKF651F8WKVV04aRlvqby0qDgDNsmZ/CNS7BId/wPd4CSnPFjhpDlEYDpoG+tWPX4h4San8Xe8B0nL106yjqh6GErHPnl1nCfNsYDhIjqhf1hHFY+vLq+Ou9R1SAH4xyOvw65QoCCEEgPpXmWfr2hqyzNpTIPUaRyXMuGnll0/w5aHAbMXccGgGyC7dY0hxDB69G71vhkk3CuL+PXTQOavrn706aA6ZleZPXGCylg3gAV9esvmCFgaVpUdeEDtE9SapwDnxq/3yEAHtHM74AIap8dIi7OsxmGgoGiDNKlrzJpTWN72c2ayUpZywfjAQ7F2f36M3CkWUnspMYhJJB8OBjb7L2QEitdIv7LZEjACAyfZzsvuAAi7zjaWeyhIAEECWgyBAMCYbuRIAhEQFVbbK90ZDb0paQRuulnpfG9miKbaYDF7oDzQoBO+gMoeB46c4W0J690Kmbu7iQVMk5HdNIdt/+rmPKVQglnuNKDAPFLO2wogbyXTcphUZ0uVAZzb9iSVlcsgpVlhnvRSIJTXLxrexyi9t4CFgpV/VqP6mwOY44GKq0MlyQ2A3WKc8btWgGy5pehI8a+F0ajZO2xcsgUvq1zUasY9c4EuKPzEWGypTqqQRSppAegylhu6p7/bxgoD5Xa5RDsctIT+sqoTw0fq6DpW5JduYgDKNfH00hqi3Wg9IJMLk88dMeGsBV7GAKtXG74ji131p9vCBnHlhpDiawHPqaeRhQv8AEn/LCgK6Sm66756pDkruagceDmmVNfmI6D4coKld3LPqsAeWKhqdHn7RGmJpld64QSWajL26yh7UHndXrrUKrcFHYVOda44PES3TWG6lQJv14HKLUpxc0qTSl5Bz9YpNrBkhqu99cq4VvgGdnpO9PFKJr6x7B2esbCPM+w0l1qOt/D0vj2HY5CU8oC7siBEwRAssysTQuAeYKgwALgqFQBUmOkw0GOwApgjPbefdNcOqRoJhistssG/KA8p21vpB3mI4M/3jEzbcUqUmoBox/br1nHtG1bGNwsHxjyLtNZmWVgEP3TT09ICrXaju7p/S7sbziCNHEHK0zJfdSXDsCzOcdWrFSZqiwDOHqb84sJE1ZopmIqeTgcICkUndo/P8wezTGIY8RRjSI9tUd8jLyxaD2c8Hy9eV8BobJbze7Bs2H3MX1jtYWDukUcGMpJAAemPMgfeLbYyipZIAF5DcGL6fMBpgu/oXR3fp49ZRxFzN6Q2YWzuPtAEwLP0PGO8MeDXeEM3+f4gx4jzubq/OABudV+IUE3dU+P3hQFUlFQ46bWDbgYNS7r8fgVx9zwvpBwpg9Lh99IDiKNd5ZV09I4hd3AVryjgLl64Z5U6PzDnoL7vl8fSAEpIIu8db+hGb2wgAsX51jQTVtfgzmnXjGX2xaCsh8KAQGm7FhkghtY9P2eSQ7co8q7HFykCPV9n2hKEjeITTEiAsLNPYt5RZyZz6xk7XtyVvUWOLjhFjs/aqCO6YC/32h/1or7VaQEFWTRgO23btUgCXJrMViwYD3MB6XaNqS5YeYtKOJAgUvtBZ1BxNQf8AEI+ZrdbbVaVb0xalnXDlEqy7EnkbwcYliYD6PVtWUaBaa6iBz5gNxePneXJtEtQ76wQaRfWDtHbJZBKt5I8+MB6fbp7B8I8x7T2hJUoghjhidDrGxsW10T5YNxaqcic4887XyCibvM6T1hlAUi7IWcHhnyxb7xwpUlixW935iWLUkN+k6G/J8olTLVLCXLOM6nOgBaAy1sHf7wrj9jHZCql/H2gtvn/UU4873N8Cl30wvgLKzrcMKUvpyFIutjEIUoEu6RWjjQ8Iz1mQxDMT53tQZ3Rp9mWUpQFF6g4DhQ3m4XwGglnxf2rHJnz9oHKmXge2XV0OzpnAdLV9OsuEEJN3HDSGfSd/SuVY5MJNx+9OsvgHU/tef2hQ3eOR/wA3zCgIWvsMvOHFNOQ9KdHKHpSX9f8Al6vjkxLtwx84DksXPQ8dLh9oSRdr4PhD0j2w08/KOqNRm3sedICn2mtT7l4DcGBjO25Ttl1XrKNPtYOUs9BUC6po56vjMbRvYceAfyxgLHY20DJT9S+jJA1girXarUrvLITkHA6uimslWD3F69XRoZG2PopShEsLWTUk0rcwF8BDtOyJiR3SXe9+cWXZHtApEz6a6qvBOMVlv2tOmOC6TRghICbyDvF3GkD2HImG0yHSe8pnbDGA9/sixNsxf9JQ78o8YtvfmzFqqAaXG6jCPcE2b+oCGZ07vIhorJfYyQUFO42ooqA8HtSpq1AIdFaBN5zJiwkbdtFn3gpZcBkPL3gVDBTENxj0K17ClSrSdyXvXXkhg1zNFlM7HSLQveIXKU3eAKSlXFxfAeWTdtT5z70pJZu8kMRR3qcI0mxZaZyBukhWIY3+EelbN7FWaUgoSh3vJqTxMWmzNhypCQiWkACAymytklKFHAgYN0Ix/azZoUCAKg9GPYdpgJQbro8a7b25Us7ooFvV6ChugPPZsitwNKVbx1gEwFv20yfw6ygiLeSndoEu9a5nKmEKaQQ/m1fOAhFXWESZRTingRnrC+kzEimuNIOUJYFJYU6b3gD2VbV3Rxxq8aCx2/DvHQsA+Yy8YzxWEnEnPrjEuXbAWJclqa5H2gNbYpgWCR1odcYlop50rFV2emOh8Tg1OHh6xcpYDO+4jr0gOKUa/blApoqb9cPX3gs6r3+NfSBTAHOb56fGXxAN+meimFC3dD5woAR54+nGnKGlIv6eO7rkvn7DkXhswhm0OBpT2gCpbwA9Ourxklx1h1cfu+X8YaccdI5MFDTzFzU0gKK32pSlKAS5BFQ+WOrC6KS2JcqYMBfT18Y1SW7+93SQ+lwD0xp5xndoy2ZJvJr4aUy8YCvso7ya0JD8DlFmJCvrEJLlJzvaKkBpicBvD1ujXKsJKhMSKfuGYwPhAXWzNky5/eVZzv5lRCTh+kM8W2zrAn+mSkX7qSrQYAADCB7E2j3CnKJ3Z6U9uWq/upgPR5cvuiJEuFLuEKdMCRW6AhbT2YiYQtmWLjprHbJZWvgqLYlVxeHiYIAqQ0cXMAEBmTwBFVbLY7h2gInaDad6QeMeadqrD9dDXEF0nVsucbO3h9Yo7YkGhgPIJthUJm6BeeV/5gyZRlllAKIrw45isejHZiD390P50jMbYsaCVOLn/HCAze0baFqG6lgBXWjUgYXcHcU9oBaf1EC7CCyqt0YC4Nm/qySHLE1GWDC96wPZtmUs3Urfg10S9nSDMQcL31YM0Wdgs+45uLMOHzd5wFrYpQQlsR9om71/P2eIaLzXy4QcE+HLrKAOtXXpDZhFej1xhiwWOXEfiEUFzm/t4wBG6p8xyOMnL0hQACakE8m+ed8MtFAa1rz/AD1jHSKv1hlHJiXfn1ygGFeNW666MGmC+l2tbrjpj46wyYhnp66esdmMLh01/tSAjTZIbRhc+V8U1usBFyncti+bHKLxBvyI/MRbSoCrO2LB6pvH59oDE20FK88vmNt2dtf1EeD6RmtpSE4Vy0F7aQ/Ydt+mQU3Oxfy+ID1GyWUJS4IGPWkT+y8tyqY7nebkIySdsEpIHVIN2Y7RhBVLXRQLjIg3H1gPZ0zO6DpHTaEgVIjBWztaiWh1LADOaxUbJTaNoL31TFS5D91ILEjMnCA3qJaZy1fSIBTiLuB1gc21KRRYIPl4xL2NZEWdG4gML73J4vWDWtQUGIHrAVVotlIgb7k4n8ROn7OoSk8ogyVMcoCHtBW6kxnCreURrGm21+g54RnNlockM7XnnASJskbrPGG2ns6baJ6kSgd1xvEEsHzMbXbdo3U0FSKRcWOwIslhUsgbxTvKVe6lfeA8h29slKd5KR30MARjSKjZ9h3lFyzFm4M91Y0NrmBZKi7E96jkkkHqo8GdWKzA1IemFK0D0vGnCkBMsVk+ni+WovHOsSwlnrRvcQxKgTTDr7VghQ7sXp7166AHQm9urvQwZJvpnlpAs8368YKlLPm5zz9oB/1Hw6wgpIF+dKwFGJ4+twhyzU8eujAF+of7R/zfEKB7x6P3jsBDC8ny86dUgqya4X3nq+IiC5PXr7waaxBoMYAkw9de0dtKb7rzzpd+WgIXQkNR/HHSHzZzksTfrACUrX1yphA56Mnwfww6+xCTrTpvxCXQnlwuDGAr5kkvUYEczd7DnGemSgiYxDC45PgRmBGuWit1a+DXD7Rm9oWfdUf3PjAF2da91ReuV7QDaSzvgihrdAdnr71Wy+IJtewqJCwWwJf2gJuwtjzLRMAmOUJqB/a0OkeudngmRLdShLF3eLXaR5r2MS39ZLtCkLDbwUxSTqk4fMb6TZLIvvWm0JmzDgSEpGgSDAWVv7RSUpJE+XoxFYrLNtm2TFPJl/Ulim84A5EkA8ovbFLsSQ0pEsYFgnz+It5U5JZmCR1SAoLHt1b7k2WqWcj7GH2yak94UMW9slJXVqRj9sWhKTl1SABtm3vQPQRC2ZNA3iaY6+MRbfNYOS3WcV8mcZjS5feWulC8Bb7IkKttuTLQ/wBOX3lnC4sHib/FraACpVllktLG8u9nIADm4MHOVY2/ZbYiNnWVRUxWXmTFXOQLuAA9Y8F7Q7cNotU9VSXLKc0L4MCwHhSAgz5tWSDSjmoq+VPOLGwTt4VAOBBvYNUZ8orJRdiH3sCwLmt7MTcdaimZrJNq4UxGALvQcK08oDQfS3TgQbmw8ngqVM9enpDrBOCkhwGO6G4vUU0yxaO2izsSxJGB51BgCy6uz6+PtBQK8zEd2Bvv6I+0HPzAPWAAftA1i+mN3KGlV9B17R1SgXoL8xALeGXmIULePRPxHYCrk/jg4535fEE3zl+4+PoY5KIIwz0d/fT5gySK3Gvk+vv8wHZZPr69eMPUK87uvaGgcHrQcfeCE3mt/wAQDEm8vmMOXX2hWkivWFbq6w6Yq99c+cBmJ4YelDf6QD2u6F1DkeUVG07MSlTs12XjFulIrUX87qj8iA2q5wxapFz0x4wGT3G76X1HP8xaptAUkPk3EfMcVJUQzUdxoDnpEO1zEoO6C5F4yOkBGNlUhRI/S94+I3PZzYX9IAIFcVEkD8xQbJnJN7PSPTeyNoT9JmaAFYezc9CsFDMH20jWWOylI755CkFsk5hEe3WtoDlvtQCY8y7Q7SH1WeLntV2gEtN4c+MeazNpFSiaHXjAWVttqlEJD6DEuWoPCPV/4ZdkvopFonh5qn3Qf2j5jHfw37NGdOFomAiWkuM1lywAv6Ee4ywwgMZ/FzbX9G2fMYsuYyBwcP8AHOPmrZyhvVxNca7w0Ij0n+Oe2vrT/pJV3JTJpcVPvKfO5N0eZSKHNm9cPKAtsHDtXW4qxuxzeJEosnXDkXfqnrAvqgnfNXpjjS8VJHOEg3h3LvVuHxlAWthnkKpmOF+WUaaQUrQxIDuQSSGrg75jExjVTWF4oD5V9sgaChi02dtBQdjQg0qMjjwx+8BaTCzuMeh1lC368zyrfwh1p74cEPgSQKPy9MoiPWuZ5V6ugJO/Q0zuxrhBFkji/XRiGmYz15wYq69oCS+h8P8A2jsR2/veY/8AGFAQUL9vB/Ua/mTK0Jd9egG4xXy1O1PPW7OsTZSw2d3MP1d8QDzQYh39esvl6zfcK4npucRt/Hj4vcaY6/EPKgx40pwa72+IB618MevxDFqZ7uh1fAFLv4nLwhs2YSD01zG94CUie5+1bqGHFbjMfZiIiAHzz08+UOWp8WOfXvAMtdtEsFgd65hUswwvF48fHJ2tQJB+Xc9CJ+1bT3i+bAZNR/I+UVDFaqMSTSpxgJdhtxllqnkY1Wyu1SUt3t3Qnp4oZOwhetbMHYc6EwlbDAHdURR6kEeMB6RI7dSQj9TcTFXtTt2FpIQCpSrm9488nylyf1BKhnlHbJ9aYoIlJqWogOeqwFltG2KX3pqmem6C6uqeUWfYvs6q0zAVDdlghk1c9Yaxadlv4cWmaQVSikXlcxgPC8nlhHsPZ3s7JsgDFJmZ5UwHvfAWWxNkos8tKQGYDl99Yb2k2wmzSFzDgKRKLveW1AAEeZfxp2qhEpEkOqYtTkk0CQ70xqQLoDyPtDajNUtamJWvefyAfOnnFIhLX/GAMWtoTQhnYDgL/CrdUitWk43gX/y4DkcYAsiaUuDddkQ9b74sWG8WqHoRdcG6EU29c4fAaZGJ1itDp3TUjzGXWUBKK8cwrp7urolWdd4Zg12NRe1M72iHLUHrV28qnXweJNnS5YYGp0cVN4vN7CAvJU/dTvHebAB60AGYVXnSG/V3nUCFPXLm0QbQreZINGGIvuBpffmfaByksDe7FmLUYsz6AeMBaInXihNaNrW+sEM4YGK6zzlh0lqOa3hiMcL74kgGrHG4sDe1DjdATvqq63viFETcOSvAfMKAExpdh+fuDEhCqauMb+tYjomcPB4KFXcvsdIBqi1558/EefrHXoTrpz9+nhhmOBRxXDWvQ/KdxjfUu3B/vAJ6m+8/Z6coTsT6evQjijXP9VPXoH7sXxEBIVMNbr7+WfzALVPKUvc1x9aXgCGGaxN2OHtffFdbbQ6q10AHKg18XgK21zOi+l/gPCLXshYUzCSosQQAHvJrd4eMUFvWXbrrGN92GsSJUkTFrQFLqneU14ADa/EBdDZiKfUWQTdugUa56cL9YlythomA7v1VAVokbviaRfbF2Uk99Q3zg47g1D3xoZFhADqHIUDcBSAwP/wlE1YlpI3yCd0tTMqYtHoXZnsxKsEpMuSA5qtR/UvOuA0jP7J2oE29CaAKSUsMz+I3YAIcF9fiAIQ/xA5dmSk7wAEP3cBT1MV1p2xIlqVvLDpHeq7E3ADPSAnTUhnVcK30EfOf8S9sm02+YofoQNxDXEAMTn+p60Eeg9s+2ilS5iZbpSEEkOxNKbxuAePG504mhvqa1fUjEXd5VLmF0A8KuAuN1wOXLN/MlorLVK3VHIEEcOF9x8ItbOrAjChxuq6jcGBO8eQxgVvs7i7vftvqTgBm4IA0JgK3eb25H4hiD3hnDqjX5uh25cdHugJstTjQ+Fycr/CLKzLoSSwrW8DGhB9COEVVmuGOF/lWJ6pb0enlceLuRfASZLmuZBz/AHsxauEFs4cNmK4/tSOf6sKwyVzAoafzBXMsriGhSpm6HGAxH8tfFJqICQFiowrg4b6gHEc4Pv3nCpwqfqU4XYnGIipjbxI/tXG9lhYBLVcPBkVpcwOlQfqDxGMBZMP7J/yx2Kr+mo/veI+YUAyUu7Pj4dGJUtQYcsfG4+nxFdLQQRfdziVLJu4cz6F+V8A9KwwuvvfWnjTL0gspiNL8c/GmnxAUEgD1xAJ6v+YIDd05fi2ODesBxSS92J9mwb3u0jhSznTypzpHVXvqQ+j5/Ixgc1FNam7WvTwBVy3GN+l7ae0Z/aF6rhgOjqOsbvdbxv6vjPW20F1Aa3eFMrh4QFYsgrrc+ntHrX8ONnpmhM2YneVujcTgEuyacKvrHk8ySw1OGXGPWexO2QuQkbyZYCWIGJDJIc3UALawHpc2dLlsFqDgPujPh1fGV7T9tygBEnuqNHLE5XYDWISretZEuQgbyrtBdvrL0HrDpvZ2XJRvrP1ppLFanLmpCUjlAAsNlYC0qUQyvphZo5Iqof3QW8DGusfa76SJaSETAQzghO6oCoVpBVdnUzZCJBuRuvqSHUT4xTbY/h1JKpSJYarrP90VPM3CAjbY7UzJloBlEr3klG5LP6cQXzgVl2FaJqiZgEiXepV6gL2GvzG42RsSTZU90MSL6UGQ6rGN/iZ2n3EGRLPeIrpg1LlH0gPPe2+1kbxkWcNLSe8ouVTC/wCpRIJP5aM+mVmH9ah/3afuVc1BEdY31qORFanEuwFb/wAxLkMD6ijDKn6QXoBU1gEgAAG8Fuf8r3nHeVgOUNmLe44PeS7ampJFHzJYQp84Z7wJ8ciXq7i44NSBAHUEsdRe554wA7XL/cL7j4UpyF2kDUO6Wy9K+5gs6W7ZjxzamF/VYLZ5NDfw4B35p9MYAFglKcgOB9x8xcJlhN9GI4uFkHR2VpHbLJYMd2pIdjgNx3drik8uUEtBwc1BFP73/sCCMMhAcNE1NEg/5Tuka91QvYx1AYsosHYviD3VDW8HA1hstLlxQkhv5VoIIapZ3zEdQvun+VmGqQ3mjUcIBm9usss4CX4JJQql3/MILZzccg1b+73S2FUnOAlIJZhUqF1wUneH96/UiHy57sXIJFahy8spIpRqYwB//wCGcz4feFC/pH91Ph94UBDT+3ifSJki9X+CFCgDyv8Ad8D6w/8AariPWFCgDyrhwX6iIFpu8Y7CgAn93AxmV/7U/wA3sIUKALPvPH2EXPZL/ZTP5k/9KYUKA9B7H/8A2rT/ACSf9cajb3+ylfzmOQoDW7PvXxHoIL+48B6mFCgBbR/b/MPQx4L23/8AsTv51/6YUKAy0v8A33BP+uOyrrPz9Y5CgIyb0/4fWJCrv8KoUKAYr9R4j3gtmx4f6TChQFuP0K/kX/2kRGm48ZX/AHkwoUA9F5/4iP8AqMFkY/8AER/+sKFAV/8A5p/6DHB7e64UKAkQoU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2" name="Picture 4" descr="http://a5.files.biography.com/image/upload/c_fill,g_face,h_300,q_80,w_300/MTE5NTU2MzE2MzM3NTcxMz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419600"/>
            <a:ext cx="2590800" cy="224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Revolution 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data:image/jpeg;base64,/9j/4AAQSkZJRgABAQAAAQABAAD/2wCEAAkGBhQSERUUExQWFBQWGCAXGRgYGB0aHBkaHCAcIBogIB4gHSYeHB0jHx8eHy8hJicpLi8tHB8xNzAqNSYrLCkBCQoKDgwOGg8PGiwkHyQvLCwsLCwsLCwsLCwsLCwsLCwsLCwsLCwsLCksLCwsLCwsLCwsLCwsLCwpLCwsLCwpLP/AABEIAJABKQMBIgACEQEDEQH/xAAcAAACAwEBAQEAAAAAAAAAAAAFBgMEBwIBAAj/xABEEAACAgAFAgQDBQUECQQDAQABAgMRAAQSITEFQQYTIlEyYXEHFCNCgVJikaGxFTPB0RYkQ1OCkpPS8FRjcqJz4fEX/8QAGQEAAwEBAQAAAAAAAAAAAAAAAgMEAQAF/8QAKREAAgICAgICAgEEAwAAAAAAAQIAEQMhEjEiQQQTUWFxIzJSwQVCof/aAAwDAQACEQMRAD8AzTJZ5irK7qQ66EQAHcEAbcgd/ni3kJcxGjmKRI1UU2pPUddAflJ70Pajj6LpCSRoYQUlYEsALU0fykEn3/gME4Mk8XlzyDyoAVOk+ksIyxsg76zyqnkn5YlYjqpWDfcHRskU5klcD1OjbMwvcfCK3ohhvyBjzpOfSTMTlSaeKUUdrv5C+388RZbrca5oyAGVA7MEdVohms83TV/9vlhljmjnm+8RwIkccUvwpvJsFUOigDzL5G1++MY0dwRdUDAeVyjHK5klBQeINbUQCHK78WSo3wSyLN98kZgx0wmyt2VWFKBPdaO9fs4HdQ8P5uRQqKQi/GusUjLxa/EAAdrvk4u9ORINXlzIR5BjdiW1a5EdaKHdf2aF1pHN4w1U5e6kfTJP9WT8/wDrCkagNJqICvn2Ud6OGtMtmI5GRkiMz07ZiUM/ljTq0LqA1AXpWm4FEYVv7CzD5SOHLsxJk8zRegjUoTa6JF99v5Yh6H16bKHys2JfIJHNkITtYPBDC9gd62wpwWUle45asBtRiaNllVjJLKWNkrpjUNScAbKNPJO7bYDzzyTTZyHZVUNsOR6lYkt3H+ODGazkahNTtRW10XbWtKLo6cBc+GMuZGWgklMhb1NfoUEPYW7Y6Re4/TCcJZrvRlGUgVUrpHbOFsG5KAAsjy6Fgckjc4+jiRpYgOSCx0jW1KlAV+0SDsTuMD8x1nNRFkzEbBWpWUpoI3Dek/lYgfwJ2w35NlMcegSFGTWoLOe5oGwVB+Y2sA9zh7Aru4j7AdCDMt0QrpL6SzbAaq00CykkCjqJI27/AEOCvTuiWQqIH/aJb0jn2W75ArBLL9MZ9zCQhvcUN97oHgWeO117YL5TWqV5YQUTZ0e3JNjjfEeTJGpqRQSSCIa0tCmolnoFSdVVpB9tucN/TOpRhEQuoYLxdjaid+TVgb74H+GcokuXTUA4VIxRNgtpB44sah+uDiol+hBYO+kKKJ3+Vf8AnOIh3NyuGFSPKKpkZkc1wYwaU3uW0kXd9+MWJAQdQUtsRQIB5+fY4qJmNUbNIhvX5egKdWktSXwaqmO9bnHnUo2SFxqLRgbnfUFsA0fzbX7Gr+uGxEmj6qCLCsfoCV/Q16tvbFnJ5xZV1Ke9V8/5EYpwZE2wJFEc86u9qDsAL5onnsBieLJmOMBKd1AFnawPfnesdMuXhj7EJmbkJt9RdYkR7F4ybc8eINsQCCKN9x7YhysbBAG5Fjc3YBIU/WgL+uLIOOJWIB0iz2F1f642ZIzAC+vvpKV7Am/8BjtsV/vDhwHUUxoMpJAPswIBH1+mLNY2bB2WzaB5AW3aVtIo1dKK1cWSCf1xB1npxmpdAZdDBm1AMDtoKbfEpBa9sEF8uWO7DRMCbHG3JHtR3vm8UelTmV7Y7xxKGU9y/qDntWlRXzvGgQb3Mo65s0Yc265UhlWx+J5oLqTditXbfcYtwZvRE1JGDKPLOzWQYgV3JuhdAcANgrnMr976giL/ALZCbK7RqHHmEixT6Y6+pHYYP5r7P4qUxszFXD6ZD6W2ANlQCKHH0o7HDw44ixG3xPcXRnJYgiNlXr4dYkjCGSrYaiQCQb/X6Ykh6jIdDiMLH5mmdtUbkItFlXSSttzq7BdsO3Tcmikp5Y8xd7pWLKxO4YDYE3aiq/ma3VejKcxCy0jOXR6GzAISpK/CWU7Cxwx5wA4A3Uw5WIqLGR8vOynUTIGcghCY4i27IXK7trCsdP7oB5wY634T86PcoSjawqRJEbAIOh+VYja21cfTFjL+C0y8c65dn1yFZE1nVUsdlPVzRPpI9ie22CuRzSzQpIo9MiBqPIv4lP0Ox+YxrOQLWL7NQblkgXLJABNPABpL6TJtd+phzR2sCvTgB0vLwJM80iTSSGVwtaAlljRG4JNUKa6AFgYeiKAG23G3H09v0wr+OEWLLvmlhhlmTQtSxhw4dgtGxdgmwb98BjNmvzNIqC5PKcFXhncLGoElIPhZirIoa0Kt3799sArH++z3/LD/AJY96/1TMZMhZ+nZAFwSmmMHUo+I7XRG231wt/6fr/6HI/8AIMVrjYjUHkBKUfVZkJ0iQxBtq1aNO2plYcM3Lew1cYmXp0gaVZ41ccqWLMF21qSfzWGr5/LbA3O+GM3lJkiZt2AZQHsUR3H9Rh48PdA1gmaVWAddQZmKFbC6h86DKKO5rsoxRlyKi8otUYmpL4WXLSSrDGIwtgWI0LyAjdG7qG9Zu7B2HAOFjrXh+GHOyZfU6QO59YuR0Kk2CAQH2O++wKk0bBM9e8PplM1SJphk1MjatJTT5drrB10umxQ1b+m7wOzPh6XOxhYCAI7JLFgNF7WSSSxYFtuSd+LwpCL5BtGGbPqR9Q8OQ5PMIkcwzDyo6EHTSOwqJ7BNiyDdYu9V6LPlkEuYzrNKQCkQQjU73pGrZSAx9RI2sDk4ES9G6rlxrBcrEt+ZE6uFX4tyDfsaO+L33/MZ/LXO7SNGwGpAhtt9As0C4OqwLJBujpBw3y0bBHuZ7qtz3ovWpEd5XTVGXGshSApFkUt21Fy7J+yPniDP+JhZCg3ZEki6yG2KgaWACKVs8CtXOxxa/wBF5RGBJOYYwGjVFAu9RAv1U2ojduTwLGB+XjlhbQx0uo8pkVQRMpDL8XDWCRY2HN7YFTjY2vc1uajYnvReiNNmFy6ChKxNghdIqyoLbGzVX7Vi307PTZN4Z3oeS8g30sGMY0OBRth6jv2FYB5vrpjXyiQ7r6dS0y7D077XQ2IrnfDB4Nk+8Qzo/lmEsgd3QGVA9tqjJIBAcC05IYYNhQJYQBZ0IxTeKIMzOVhIUSNdSLpBAUvMpUsbkJ9Wth2VcLPVBJBTQQ+eza2YeUdMcZ+AVGQoJHq7fTDN1mSGKJctEoWRwiMfLCl9JGpwK1KoBZTv7YfcrlvL/CgjQeVsSxIXzCATsBbEWDqPF4i+wJVDX4MZWqmP5fqnU5YhJHkLQ3TqstV3/wBp2+eGPwomeeNmzkZj2GhtgzAje1uiANwTyT3w69QynmwWkZimkOgEbaDq9eo8MoGo2w3sYrp0iSaaZdbxIpVbXYtt6ACQQoC1bKNya2rANmDDSgQksGyZJ4dzHls0TMGEjF0I3o0LQjsRVj3FjkYORv62WyaF/Kidt63I4+mBEPh4hj50nmR70CWBdibUuONSgEADYnc4OKzXRXatiDf8q2xIf3DuzJQMRTzBKJ7sF+l/4dv1xLfzwPzBaaKaMeiTSV5BX1D0sD3B3HyIOCEwy8iKdJABr4SO21bHt7fpiQDAfP8AWo8pCCUb0qpMUdFkQkjUd/gBFavp74J5bMh0V1NqyhgT7EWMaVargjczvxX9p2ayWaeL7ojRqfQxL247GwKG+1e+Lnhn7YIs3MsJy8qSNXBDi+991A33OL3jKQxSRTN/dWEsGgj+o237hur9z3NYC9AyMz9QheN/RC0mtiUUtE26pQFyEA018HFSlSu1nFdXNKOPrxGg44//AH3/AJ4xzxt426nlc5OqSMsQcFB5asukiwL09+MKx4y7UJvqa9moyxC1SghiSeykEAfPUBixq7HY9v64zB/tgdsiJ48vUwkWNwb0eoGmUjkkitJ4+eCXgnxxJ1NpInUQFCWpCQzRgDazx6iLI98EcDrswbjgsA/EMqgKzXp7BU4Zve61H5AYQOs+LZmzMsuUk0w6ViLsBpYrqIIsWDbbEXY7DBDxv19On6dXmyRTqQ8es0xUivxGNpY2IANj2wnP4g6VmkA0ydNnVw2sBpUO4LGrqz2JGxrthmHGx36mHUf+jeEHV455nCTLVCOzpFksCzH1F9R1Gu9CqvDW1HCP137TI8rl4HSs5JKSNUfoQkd2vcGiPT9e2Iug/bFlJ2Ec4bLSXXqIMdj97teMbC7CwIXL8xwPS0LSMSx8ytQLUPTsON9Ivi+cSQw7myDo9KAMSQrKNm76j/QfPFbqvVo4Yi7TRx6lJjZnUBtrFb7/ANMfdJzcMqAwSpKB8RVwxuuWI3JGEFWq6mQjXFfxwF6dmkTMzZYEU15iOjfxGpl9vTJvX7+OfEWckZTDCruzAhiovRdadVb02/HuMVfEMSxrl8wmmN8uw9JKpcbgLKh+fB99rwWMEjc0mMLmgWPb/wAGF3xh0iTM5ai6II2EzIVJvy6Naru6vtWCIZcyHCyEJQX0c2RqOq1oEWNh+pxU8VtmFyUn3c6pdPdQdW2+3G+/8cALVhCHlOevdGhzaKcxDdamT1EMgauCKINUSN8KP+gWX/bm/wCoP+zCpP42zyoC80hV2B9aafh9jpB59ji3/wD6rP8A7qP+JxWuPIP7TMbHufeLopcxIr+j0Zf4lB1BPXRNm2FAeqvzfrjzo3iNPJh1xs2mMHaSkYRmqKsCA9UCfkD3wTzrO+mdlDM6EDSPSY4iQVQdg8QkbfayBtQxnSZpVLRx76mI33DDt/GxtvuDzg8KDKnE+puRjjNj3NLklfPNM0sY8pQmlARrElM6pqFkbXdb7gX6axVizqZaZH80w5SckHSqllfdNYNEjYEFh/U4F/ZpnUWaeFhYkjDAkcaNWsCx+ySL71i94f6PFPljmJTLJZ8pIYxu0alV3AF6QCthe4s3eOKrjsHqLW2IIhjxPn8uAkER8zXG6iRZvSC6lXZhuXkFg787jbnCJBnZ8omwjmVhrMugvpoAEE3sOAbr67YePEPgHLmKSWAsPxKGg7I16SQo9Ng/hke30xUyHh2O9BzVigunywAw/Vjd7Gq+WFLmw48fE7H8Rox5GaxAj9UV0Y6H1VcrSFW0KXAQR1QHe9h7k+9DP9RiC+TIxkQoxUCtUcn5DfADD1EXVs22G5vBeS0W00iqPSSJAoauABRuuCAPrgF1XwamXmWMMzQygsNVWGBplsem6IJYAEg0MMwfIw5G4rd+tQciZcYLHcP/AGb+Csv92eaVV84keXJLHaqCoIZVb0upJ5PscDvEWX0PP5REcDEyroZAQAUEqhVagNVEWCTzjnw/4kky/wCBHRiLN5VNukhBAUhrUpa6gpqhZB7YX/DvhKXP5ox2okViZnO4QljqtduCNNDY2N9sMCOHZnbUnLihx7jb4W6XGmZ/HnieJ9Nksuq7OnuQByCdtjh56pnM0CzR6BHYYSAqTppgwN8m6b53XbGGZ58smZKk5kqgKHZEaxstKSdKAXzZ4xpngLxrk5Xy+UCZlnG0bSsrgEWQTp4I7Ej0j2wr5OBj5LuNR/8AKPcy5k7x+QAQCRIJLut+D78e2Ij9+sbZMj/5TA/zGLecmPmQqDQdmYkdwi6qH6/0xblnVAWZtKgEkk7ADv8AzxCsIxe154ZhDPFD92VrPlWzj0nS1Hc0T2F4YkIPGKkaGQay8i38IX06QDsaqySObxLGGUhQuw732545vHHc0SZkO1Vz374SM91TqJAKxeUHGzogk4J0gnWaUg38N84eHZQDqquD25257XdfrijPE0LJ5EXAOpFpFIoadz6Q1gfpeCWbyqJXXRnZDEzo9KGAlEVSMGG6MosqjcnUNqxUyXiGbLJ6ZCI1JGl4gKZvkV2F718zhvzeazLsKyswRe0eYiW29y2q6G236+2LWWzcyjQMiyr85ozZPJO5JJ9zgyDXcNcy9cREzM+I550MX3tFqtflhCTsTW1+nsRzfcYArHJGFXUUayUbUfSTYGl+UYm/isVQujhr6/0YzSavuLxyDbXGgkV1vvTKCe/1xXj8PzHcw5gflFQrdVydU/8AL54ymEoTLiA2KjL4P8Q/eUZHNzR87USDYsihuDd1sfSfzAYBdb6ZJLmp1jUyrOosoQunywqkEk1YIV1rcnY44yPh1su/nrFmUZYzHWlF9LiiCdZ4NEA964w+ZKNxEiuAHCgMFsqDW9E84IGtiSMQG8eolNEydOe0ChpvMdECq0e4D6V3BIkBP0b9ME/B+Ri/EmVVLhigcAVp0oSFIG41cn5Vtxg9n8mkg/EVCKPxqrAfo2xF84ERwDKx6Y5kLrrkEPpCspYsVC3qUkcern3GM2YBMq/aBloHyv46hgJFCsykhGN+ogEEr7j2xn3jbwlHFDlpEgi0yaxK8QdKNaoyA7HTa7n3w5dc8c5d0KKsmoMroxAClfiRwd9S7bpVnfChJ14yv64w6hgXUq5NIdQAGo0hFrS18V1YwzEShqNGNiLEvZPwRE/TctHI8kskpMsYFIyoFJZVBsEnYWbvUPbATqP2SuJIUhZh54sxyFdSgWWJYVsAL4B3rGgdU6nBPlkQAxOgVgmhh5QBAYBgPSpW1sVsRffHfTXFyZqSEp5US6FYkmOi213vqQqSea27YIZmB0YDKa3Mv6h9mudWUQyMvlpeiR5Asejb4Sx9IF/DXc4pZvw5mumuJopk2GuOSJxpdQacX+bSdivP6Y17PZlpQpkijkjaU5cxkCn1UQfVwSLF/wAMD/EPh9pHy8KaFhUyLFHFSUVAe2JuiSNJrsWJ3YDDE+QSaMEiC/F/ifPJlYpY0MRzCr51pRQ6BuG4o878CsZs3QM9LGZTFM0QNsx49rIJ2u+T743SDL51dUTukweIrrqgj6fTZ5IJ2oj2b3wAl26dmEy2T0Fx5LblTZ39TsCXbVqTbYE1eMTNx0B7nEWIh+DM5no8xGkcksaKVZ43YlWHLHSdgCtmxXYXdY3WPOK4EkbBkItSDsfYfX5c4y3PdFzKwrMsDkRr5TK3qkaiFbZTtpr6Yp9L8aSJbQtoYKVKsAdekX6hW7gWA2xoUbwGYnKbj0xeNgw91OQvlnRGklkYxL5R38oowD6EIteDatzRPG+Ff7h0/wBz/wBI/wDfgrBnp8wCjHQJCfMlAAOoKDIfkxUaQAD8LCgWwM/suP8A9EP+dcYGC6YwSrXqGkmMYhtNooQTqYjYE7WONY3PsDjLHzYXUaFG6r2Jvb2rjGoZzNhJ4QzEawasVqMShGBrZeW+tYyjO5JgxTe1YqRRoHfvh3wRok+53zD7HqW/D3WnjzaS+pzurDklGBVxzzR/jhpzmWfJSJAikh2BjL1pIckISRXqGoXVEFAb2wH+zjpRlziHRqWM6mJ3A9tu5Ncf5Y0nOZoSzshALZXQYwKOoSULHa1NADi/rjvlZ+OTiBerMz4+G15XI+jCUrIsbxK4ISZGVlYNHWxokACi2oD1E2eTiIKIWRm9BAH4iFXBJsektYkP5tDBWO+liKGOZM95MsOZU60cjLynuzqCVY97A1Ag7ggYYTkAC1AMhBYoQAHZtxY4CqoAHa7OPKyZeLcm6O56CoDoTGPFUM8WZZpW1EtaSKAFYdqArSfdeRwcPXiLxFFLlYpAG1RsjG0YCyjKwBqiNWmx8sXOveH4pE05gkwi2Et/iZdiNR1En1x0KUHf4ffC6/VUkyRywSBIv94b1hR8JonZzuTuearbHqIVz8HA/tnnZQcXJWPcD9A0jMCy3rKlQRyWam+Y5Nbd8aD9kmSYZnqExZP70xlNyQdZYG+NJ3HzonthAyfSVDemYNKB8S9q3J55HONS+zzpoy+Sy9H8WaQiYg3uA7qvOzEAV8mNc4f8o+B/cixVyuc53ppmgzTOV82KRiUdI6Ra1bvRJ9NMr3ttQ94MtknysUmahEcTGPzGRY0BbvpDFdUZ0nTYvfesXfH+aiClVVfNcBHkJI0KQQAKPqatgOwYHFPq0pGVy0YA/E0iQA3pCrqcj9tRXPBNXjx3dxQB9/8Ak9REVl8pan8TSGOHzD5TUJA7rWogXs49OuvSV2uj77Wn8QvIgWREco6SUjUJKOpVqiACe91YwvZFi2iOQkxMBGV29LE6kIvjRRJvbtggOl1GW1eU4W9NFlAshdh6qJDG03A27HHHKF0YT4AOo79N6oMwrMAVAcrRq7FX/G/8e+Jc84VS9AsoJW9t6xlUJmy7P5c7LIGVH0Eso17+a12GUKbBHNb7Lg7kOoynOZdJ3dx+GWVmsKZkcHt+1pUcfF8xhvHVxLJRoR58oELFIVdqDEAUDRHqA7DVVD5YHv07JSlpWihcn1FmHPO+/J2Ow9sEE6eoIYWrKpWwbsGif4EWPY3iaHKIFUaRS8WLrvgQfxEwUejhF15VTAzqLVFjF9wxDCgwHe7P6YqsJFt5M3KqgEHQVJUgFvUGj2sA/Lbk4ZSL9zf/AJ/59MLfXpUZUl8oOXBjGtgEVlui4/MF9W31FYNdncEy5N0NyDedzNDmjHxyeI7qsAy2V984x4H+rN/Xy/8AHEnhTNtERAWWRJWJU2dYOi3u9tFrY9rG2DY6THNcjyZgkk2onlVQRsQFVhQB7e1YI1OoiL8mRhkB9GbI5JeFQNr/AGhQ55r2xX/s86iUhzbr2YJAFPsRaWQecGOpeF1kIESwso3bznnkN8fD5gFV7n9MeR9JmiA/1lIglqESMhSSNlpiS21GgLwQqbcD/wBkzkeiLMIxHxGLLNX/ANQf4EYGyeDuotaBmMDNqZWijUs3NsQ1lgeCcNeX6NmpVVpc5LF+7Dp3HuxdbB+QArHo8DJfqzOde/2swf6AVg+YqFZBipmfCWcXU5Chj2TytZPY+pxvWB+UgZFnE0Wbkc+lCtAR7MQdKNRW7v2NbYcM14QhidW1SOGdYyruzfHQUizuwbfewQDxWB39vZPLu/3rSGiD6NMZIkAbTq7nUQtUaHxEYCteIjfudjuK39mi1LLm0F7eY4jG1VeogHcnYdqGCmZ8TTKPLjmjpy3oaWJ2cuSTSop1bnj9MVfDEJl+85p1Fk6F2BCqov07fMcfPDB4V6rljlJVqKTMKzs8UhXU3qtdNjceXpqu47E4EUWIHr/coysVUMQDKWcbPRpHr8kRSndaS9R3KspT01V2LquMDunvm4JRJCsLmySNexLUrHTSizo7fsYIeKenxvLDHHGIkJCVpCkO4LmweG0kbfvH3wDhyrrmUjidX1MU9Vg7KSf/AItV0CKvAcvLUbjVWS2jJ0vxqWkkXMTGAalAUQ7pt6vVvp3sbg8Xtitm+sAh3jcxFrNL69LsBpZfyiShZb3btilB1C8wyMkxmF2ulSZAFJI2OnRR/eJoG9qxSyazNaplyIyCNyNILUVPxDdRZB+YF0MYSTvqcmBLMNeFJmygpFkZAvmS65CxazuypWkNZLWGN0QebBbxt4Ty0iNI2mKbcRuDpLNWygf7QtxQ98KjwOWWMn0IHZgpPxkNSnSdzVekGubw6Z3pKZjMmtnjjVXcgsFk2KgX7obbT+6b5wagt5XJc39N6WLGRiAyzWunUFljYHUA+7lTV6PUxBDVzWE7+2v/AGX/AIL/AJ4YfGuVMDwyUyOdSmiBY2K6yNmA3G92u2Af3WX2P/KMYMQPl3ceosbnfiyRlbLzEA+ppBuCNLaTQF/Cx1n3POFTq3Uy0jsAAshVudzzRJHB5v674bfEMfn9N8wgI8LBSvJP5QDvsws/W+2M/mQuQODsKqgOx/XHpfF2m/WpB8ugaHvcd/swAR2cozMbC6RdMAL71weTi507MAdYzKprjDGQaBWsFUvYmwp1XvwLxQ+zmVlcxxipXBtiRRUldNA8m1OJemjT1yVS6NreRNTLYbWjfl9jxz/XE+Rf6uS/8Y1T4YwIf6lDYlAo6lXMlQ2xMZHmAflB0+rUN/Ud6rBrpnUHniUqVRQoDvWqioOwHBobkn59zgU3UY430PqbUuj8JCARLCNQF1oA0hq+fyx10qIsvklyEkj8xrA1uaqRL3CgGgSOf1x5uVeSC/UuXs1CzxDM5eaMoNUiEMK+Jito47i6Ui9+BjN4crAULFFUg0wIsagLJ3NDbGpZaMrPK7UqUm52ACahzewqv5YxbrcQaRyjKUaRyCaBFMxHPat/niz/AIwm2UHWjIf+RQaMKvmEzFQxBFZvhJIAUgjuOPTe3Jqq3xo/h2NIYETV5Ui36nFLOAbVvcSAEHSfV7d8ZT/YwjiWdtdAC9JHpY77qRaqVqq9jxhq6P43imheDMZcIjABsxBGWZd7BC3QYdn5+Rxb8hDkXR6keEBO4zeKstEjiWVWgiYlnGoM8kiEabJ3QmzdE2oraqwc6V0o5pi+ZgMcYXRCh2NMQdQANoQAF3o7nbthcEeRy4WfNSyypHJqjV/TJ5iUdDwlQxYAhtXwm7Ndz/QPHD5rzcz5Tx5NF0Rh/jmmLbaa+VLQvc/WvOOJqDk9e5WctjisVZYmSaYQlpIYSwKsbYRRlQw1fManHJBA53wxy55dbOH1Kka04FlrX8Mj31s+30wF631j7mDHELnzDEyMg5kc+rQOwF6VIBBJa9wcReDulLLDJA5YSiPUt8owIrTvRX4WU8c13wnKgdeZGv8AUoVqG4TzsvkSOaX0RRF7FgVGQaA2PwgUffA3NQE5iQsxeR4Vaze7HZdkIIYEqq18IN4N9TiUsbU1IsA92ZCUvb6Bl/4WxQzUcj5yw7L8KhnG2k62kAobelQPqVG14PHZUTEIF3L/AE/xlNGzRH8Yq4RTJeo0BrthuSRZFjBnNdazGjJzxqoRtbTR6jWkrQ3IB1K3IrEEHgaJ5PNcyFtYLa6GsaSvAAK7H+WGryF0hdI0jgVsK9v0wfICT5OJI4yplpnmF61RbJtCGJHYA76fr9eMBfEMrEeSsTCOKnDG6Y0Rd8ULJN3ZI4rDPFCq/CoX5BawP60rIDNHYdK1ir8yPhl+ouwRvsBxgQdxde4o5TOujLIpaR03UXqWiNLCgNyRX0r540GFrUMOGAbbjcYQlD0xAjuyNWlQGUjZgBVDmyLqsKfSfEE0EaRnNPGAPRYOnlvh5BBqq4GC43HjEX2JtLRg84qsAJ4wCqnSxAPL3zp+YoEn54yfqfjXNSBGaTQFnUBgmgoQKJG24INb3dnDX4My2ZkmM0pkKhyx829RLIApAraqOwoesd+N413BfEyizHkYr5zK+YANcifNCAfl2PHNYlDY9BwsGoBEAdVyeZkyzI20tELJDJpbXuFb4QFDXuL2s4yfxD4RzOUYmYhInICmM6k4Jpi2/INA8nG7MdsL/jeJDkZw+ncei6P4gPpr3N7fTDcbsphIa1Ezwtlo5IUT7vG7xBHnkdyCUkDMXUKbNVVEdhgB4pTLsVmjcRxyKBGNBvnnZibsXe3B/WSHMhky2n1A+eC10WEbAgED8ummUcGyMW5+nNJl2jGglY2YevR6CTINVirN2CCKH647j9eW/wA1KQnNTuW8t1PzGyRmfVIQ0zta1qJpb/eKUPkKIo3jjxFNIrQyLNEJUb0mqr67mwbrjucSwdQRIYUceaUQNErenWuiiGAFPGjqwJbcAXiDrEsEi+Wcvl0Zr9SK445ABi79qN/OsJI/qWY3Gx4cQIb6bnRNl48wVHnLDKzGGtQbWqBRfIAGoqeb+eK/hqG49ZBssdyaDbkA6eFPasA/B80enMnW+XQhVagGLEFjrUkfhk0Afer2wTlWKMNGjSxMfhLOGJY6rIjHpG+9k74zOgJKr1BwNwJLDuWYelPM/opGaQxR91DNqZ3ra2CIdthueThi6P1nLlGYzgSH8SbzCFbUQANgB6AAFBUVXzvGf9JzcsMyPNOTlVep1Ei+jzkZQaWmverB/KecP39j5XMSsIxG2iNd0ohHJpCBwPSASNroX86FTggBkmZ+WQmJ3jWUZnMROdSxAEqNJBYAWGIO6gt/9QThf/0pk/YX+X+eCfXupedm3R9ixEbFDY0r/fFbAO4GkA92GAWuT/dR/wAB/ng0U8dyvkFAENdc6L5WRyumVlGYRJGD1pDEodSkfnHmd+R9MJea6WdenVoYEAltmGqyoYdyo5qyTVYZs31dc50WPWCXyLqkg1fkalRiParU+xAxF0B1izERd3aJYpZENDzFdI2oe10bBPGL8alVP5szx3bkwEB5IS5GZJAbY/lVWPp4Iuqq+3sBhh8OwK3U2mO5aQlSARWpZSfSfhoBfTvQOG+fpKSQxK4RotADRj41ZSAzQnZm5Oo7q2k83gL4ZgZc9930hUy8Fg1/eNLpuVvcsDXsoFYlyZhkxsfdSrGjK4HqQ9XGqbMEk+iWxW42jjHfuB/TFvoMRVUAI1q7tDqPxGyJoz9BUi/U1jwxB3zLX8byEfMEKoP09JrHccciq0ZT8Nwr6mQtza+kj4RxvsbIxFYYcB+J6D63JuvypmD5W7xqtsU4LkjSCRYOhRZG+74TPEeTiDxLpCALbKBZtmNE3uaAJ5GGxepxmlEqiiBudNkcAbVx/E8+2A2bdJepRapNo4R+YGwNZKj0gkGwSD2JvbFnxlOO19ATz8zF+4azULJl3UAhUyzCthuE9VgL7/0wr/ZuQmubQziF4jQ3sW1gAnk7EDuQBhszExZGt2K6JL9IAIKm6Nb7We2FrwQwfKvHESZQ1il4CkNGSBuRqsk18sFiJONoDLTCa14l8HZfqIT7wHuO9LI1MA3IPNg1+hvHfXMgFyqpFUfklGhBFgmL1Km2+4Xt3N4FdS8ahFWX1KwoeQwou7A7AjfT+YHTtW93tU6T4qimInWKTzZG0KLYwCQ+nUW3FlQRqoWNgL3xLwcrs6mggGBPEXg+QTRN5kbtIlxBQyKSoZ2VUskMfUysOWLXV4sdGyz5aeKQFWMgLqdBTUFQeYgFkFSgte4ZT74Ys5E0ccYkkaRUZEjRQI9LMQi+q2e7Onkd8Vs70KKFoXUMtZhNQ1My+rUikq2wospsc43kCOMPkfcjzE5kld0b0lho1C2KoKB33BJL2Pni50jI+ZKGN3G6mibLRsAxYe/4goj2xQGUkOY+7yMiHyzIXKsQ8e1FVPBuwwJ2IHN4FdbZsrMmlVkQpaMbRuak06SFDK1ekgbMCTjEQk0JjOKmqDFfp+bZ2mvbRKUUd6VVO/1J2+owgZHxbLMpCzTMo29UaxtXY2KJ7jb+hxcTMBBccxi33CuFBbYeoNdnYcHGfXRozqsWIweD5y0bBpC8g0FtR9Qtdx7in1j32+mLfXcwvlSJfqrcDkbjn9kcbtQ+uEpXXWzee4ctepFLNqr4rC7t9dsXJOpuwNyWGFHdUDMOCwrk9zjD3OqfSSJHo0L5hCBDp3Fb2Ba3QB577nGSZvqE0GakQPIiBipU9oySa0n3HGNX1ajvIn6SKf8AHGdfaRAFzQJOrVENVb0wsdj7Vin43ZFQjoaMb4uj6XhmiEjqGWZY2QsrCw3JYnVQAs97xpfT+qRZhPMicSLxYO49wRyCD2xmHTYHjhh1DQVgUG1Y/ksbq1b7b1gR9mHjs5dZcuYJJyzeaCrqpUAUb1fl4r64w4eSn9QGN0TNvBwL6l4ly2XkKTyiJlQSU21qbG2xsggivpjP/FH2uyLpjysflzAkS+YuoL+yAQdJ5G+KLvPPG8uYl8yaQPFpUKD5aKdO1bW5sMPa++BXBQtpvZ1Os19oXmZ2R5NX3Q0gjJKKQjbNdXrFg12rftiXP+MUzjmN0dYwmuNmayZFvT5uwpW4Wq7e+wrpXRY26fC0tljIZLPaj6/kQVUE33AOKfUVKqSyKiSagQoHBBIvey1AD9DjfBia9alYxqtX3Cf3EpHlLoGSAkPXwTNIZFFcbqVUgni98U+oLImTmUUXd21+W6t5cY9BViNySRputwTWxwx9d6bHPBEDpLgKUF/EoT3B42u/3cKuZyMNBW9LMuqhTiqs+pTQbtuBvWAx5eflUZ9dDjf7hSOmmDXdZJV9qaUMJfpwx/XBbqbt5frmBUKJEGn1kKN73oAAjjvgX0PpZRXgmOiU6ZVfldLKvlUTypGpW7BvpiFsqJgYZJkQDTGx1UWRWJ0gn0tZIGoNwCSBWFuOWSr0IzE3HHc8y6LLlJQSoeXNUWUijohJHGxUtvt8+ccdJzUn3h0HKQKKK61WYgBlIO+o0w2u+22BOanKSeUtDTmUkQMdhQKBT8uFDfrhme0eaXWYpD5cUqOdv7tQb9mRjt3NGtjijLpf5ERjby3/ADJM3lFa1On1mLVo9KgIWd1G1gBAbJ4Nd8ER18ZuDKuGkjcRHWwDJrZiBp1CgwBXUxFi2wPz+Q8nKs4KEeWU2YMEJ33INAn4ieOFF8486FlXGWhIllQlC9AkAa7PuPf+WE42vGf5is/lk5Sp4d6eJOouFAMasC1dgDqNexLBR74X7l+f8BjQ/BmQKDNMzM7efps3bKqq3cm77H5Yzf8A0s/9r+eKBy6AinezKUsEsQcwMx8z0yDQo2vWoI45Wxg10zLKq+dIoZdBkMerUT6fjIughclCpIJBIrjBM5WMuoeIBV3oRAaf2iGWWwdrJG5rnAY+M4tbRkFo2YjzOOaBJSzf11Xtir7GcUBJvqC9x3Odi8pXmU1DGVX1aSCFJWM1uxDbCiFWqo1vRGbzjTZnNsggHkK7pIjbxI2nQrE2H+Kztzwcd9NybtO2kB3khKhy1ha0kOpYG2AA02PUeawy57q8OWTy5aLCMyEBSFdgL9W5C+Y+9m7JJ+WPOZgh413KQCdwQvhmaMXJmMvCpAVdKli3dSBZ1X6dhzRPfFabout6bNTSFexgYRoCAQKLAgmuP0whAZg6W813ABBAdlYEDgbbdvrYrDr4H6ZIqn7xNLqdaKeZflDUQpe7piFahxpRiawzJhbGOSkTkyrk01yDI+FWcnyGSSSM+qN1khetrIW9JsMbFjub3xQ6P4Yzz5yXMfdXBJMcZdiir+XY/EQBx2+Zwd6D4nykB8xzKzm9CpCStMwGpWs0pUAAbAAnbFzrv2j6o9GVVkkcldbn1Iq/EwUA2ewN7c4NTmJrj3FOUHuddN8LZlyfxcqpUgPGpMxX31GzyvYgd8e5T7PsssixhFkmX1yOuqNUJsoBT69RFULAoWSBWEY50rIqxBhIykrItl9a3Zseo+rSCDsTZ960ArnszGxiphMaeNWC+Wx1CQkk2yupV1+WkcG8DkTIn/argpkD7iT4v6nHmI4EhTQ0cUyn1M2prisgkljtqF2bNgE4euhOMnEYw5lihjEcsAhJYSspcENYpStLXY0LwBz/AIFkeZDI6tHGxiRUoOwG52VRXyF7YlklAlKTymOMFlcsGjkRRegg0RJtZO+99qxzZAwCKeowIQdyvmuttlMwuXAMq+chUWDIyLJrCAe4ZwD7+Wd8N02TEsAVHeihGpgPU1hlYrvRDgH6H5YVMtkcvl5PTPHLf9xmN9URlu9dHbURo17MNYIN2cGshnWL+RlbLFyzy6F2CjSNJAVSwN+sjkkkXQI5Auqgi7liHOCQee5pRqVgxrRHOIxICT+VHEh/4T7YBePZwkUPJZZzF9QYbevcEaCfngnnfs9zMtKZoYo0IMaDU42v4wQoZtydRv4m23248T/ZtNnNJWeKHyiTGAGbU7VqZidwaVRsDsMbiyYw9kwcikrQiXl846y60KrKq0VP5jqDKNxYR1vccXi6viA6QxypX0+oeewIAJ2UkGvpti3mvswz6ggeTIShXWuzAHcgWbI9r3+QxBD9m/Vb2kho8Fqse17Gj74tbL8d+2EnQZFFCV+meOfLL/2hHKq1qjMOwJ7IbO45pib+XGHnw5ksv1CIZmOWQqfRpYLrQqPhPIoAg7c84y7rfhrOQnRnLCagWYEHbuy0PUF/dsjfbvg79lGdmy/Ufu+oyQZhCdQ9SEhbV74HwlT/AAwGbCjIWSNTI90001PBsYI9b0KNHT29qGFWf7EYZJWd83NoYltOlbFm6v23rGkDHpGPKXO6dGUFbmO9f8G55HkiyME5hCCMvJKjeYvNgHdTvVjsKxT8G+F5cujyT5bMKZWCKBEWIVLLkjsCeL9sbZhU8XdAz+akUZbOfd4CmmRNwxO/cCyCNudsU4/lcvFqH7gkFdzGPD8DZnqGx9LM7MxSyqUQWrjVWw+dY0E9KiZ78tS1BSWBDUopRdc7Abc1jnw79lObykkhWfLMGTSNSudR5s1utHvvddseeLJp+nwl5lympgVj8t5NZaqDBGWqHNnFDtzYBDNuVMjkox0zKtIZXmaYwqhPoFyU3pNAjQNrNHFfrOXfQuhB5l0oY+nc1q2/+QP/AA4hyHiJp4YJMxojOXDLEqekt6VAcgk6Qu5s8k7cYh6j47+7vAVjSWiXdCbBXcKNQ3HJNEe2N4HlqErkWYz9b6BHAMhHCgLSUJQWJDqIyWFHbTYs/MDCx1rpyrPGgsEow2IstsO2wsHj54s5vrc2dmXMtlG9UarGCTpWIk6yCGUk3QA22J98L/jAmoxo8omxXcnavztW/ucZwNgXCx5K2Y35/MLPDFoR2EKaGcowjVXoMGci6BH5eD+uB/U8nWlGBOoEWpXZgpvknbb6YdPEq+Xk8rkkY2zQo2lh6UjGuTUSe+k/wwl+O8/5SxsfUxZioLAgDejtt34wj6hYAj8XyT76lDI9PiYqgRfxaJ3+FkNbDsaP8/bBbxJmgrQ2v4jqFkIZQGCgFWYX8SjYEiiDXYYBeHnaaIzNpVzNHDHuFslwSRtueBY7DDP1jLFc0RIhLeSwBD7BtiyUK9NC779qxrIwyb69whlXjru4F6P1sRjRquOWOnjdSbJFe2xF2PkQcHo5AoVNI9CBSCCStKAfy++2EiNVkhCkxiUMiL6hZBbTx7qD/AYe81ZLAKnJ224vndT7YJsYUaisr209yWekWYLHGJUn/vUFqy+WpBZSaFaTRH7oxnmrLfsfzP8Anh/yMgTMwMy0NZUt6APUrKCeABuN8Df7Nj/Zh/6if5YJTrqStowZ1zNBMrKbF6Qo2INsff3qz9MIMeTZgaUmhewJ2xqnTelPnFMTSKZFYgxu4AlZSNwQxKNuCVI9wDiv0/oXmKxJWPynCFbIte4ski7JFkbgYNfkLiBBjFxfYdRf8IdUm8qVVPqSMCNi1FAzDVvydt/lXzw/9MgkiQPmZ3JjAuhQFCypJBLDcXW236456fm4Mu0yK1kvqUrbO6lUobCyUsKO1HA/NRSZglpbKkFRGu1KSNj7k0ePc4gyu2diAKXW5YoXEos2ZS8bqYsy7AhQ0QZ/kV1Jfy/L/DAvI5iRYSgLLC/qaIHYnkaj8TH3F0cXeo5czTRrmNVxKqAkjUVLkoxu+BYJIq1J9sDeq5WaGm1Foy1bjghb9W2wr29ieKx6GB1CjG/c8zPhckunU4fLpqICADUqEglWBar3U1Qvfbtj3UQhLMSdTIznYqqmh7VtVV3N44zEUygOE9JJl1KQ9gcFtJNA0TuKqyODihPn/NietLHUGNAfnAUgA2eRyNxti67GjIeDDuEfB3VZTn1j8zyTOvlL6VZaJJUHUDQY8mtyd+TjRPGvhOSbLhwrffIYzckdL5oTsQlU2mipr5cYzXKeGWV9UuWl2XXqZxEi2FonklVO2zAn5Y0nw19o+wTOagF4zCgEFb21gE0RQBYWPcYjzk8gyS1F8aMX/AXWJo7+9mVoSoMbAeYyPd6l5bRpNX3sVe+HvpkUcskjwPDKeJNSjWL2AYUGX9a/XCh4yVskyZnLt5uSzBr8MgiOQ8BSLuNhZC9jY7AYoRdWyzOHGYp1rS6aldL41MAK3/ISfpiXNg+3zAr+I7FkKippeW8LZUepsrl9Z5KoOfe/fBaCBUFIoUew+fP8e+EfI+MMwlebpnQgn8scgqqPOl/4Lt35xc6v9q+QgQEu7yH/AGSL6gfYknSPrZxIcGVvHuEWA3HL+O2OcYL1Dxjnes5pYodUMQN6VYgIvd5G2G3+Fd8az1LxnlsvDYkaZlpFRR63YAVyBsfc83XO2DyfFZABezBXIDGM48YjuR87wvz9fzCBCMukpddQjSQpIu10wdb4veuRVWcBupeLXzMKJEgHm/3gUszCLSSwJ0BV3pSb2sjCVwM2zCLRtXqmXkKx6lfVsoZDR+VsKJrtzjvI9GghLNDDHCzj1GNQpI7cYyjoPU5/PzGX9c1tG40L8Enng3dUtJalrFVjZHq9vfDcyHEKBgLRM+F49x5qx6DicRk8YY+C4+rH1742dKfV4ZWhdcu6RzEUruuoL86xm8/2KSTv5mYzxeViC50FiR+bcnn22oe2NUbHOGJmbGPGZUz7xF4XXKQS5mXOZlxHuqhY1O4CKCQm44/QYyHK5STqGbA3cs1sQASqDdjSjgD5Y/TOdyMcyNHKiyI3KtuDjzJdPjgTRDGkS8UihR/Lc4qxfKKg2LMEr+JmcWQaViseWzlb0/3YJt+W9UgFfTeu2M08RIYpQDKZJUNuCoUIR2G5vfntjYPF0vWZpDFlY1igqvM1rqa+bJOw+QGEjpX2SZ77yDLFGUQ67ZwUkI3C7b+o8ntucUYHUeTECcTQIl/wtG6ZUz5xkAYkp5hKaFb4mNCyXoL76RXfCT4u6+uZmBQVGg0qLu/c9uecanm+h52Qky5LKy3R3l2/gQa5xB1HooyeWaebLZSIJuFUmRtZ+FRaAc977Yxcq8uR2f1NqxUVuj9eykaZeGd2TyY1awmoeZrR2BG3qoHf54KdX60WlkzQISIhmQElWqT4jZG+qgAPazteEvw7HFmM+rZt9MRYvKaJvkhduxO30wxeJ+kx52Yyx9Sy5UgMVkDx6Aoq1UIRoA47kYcyDkIANai34NhEmejZl1BA0pUD9kE/1r+GNDE6EXocWedRG5/4sAeg+G/ubySrmYJj5fp0s6jSxol7UMoPAO4HfBbMT5hUswxsoFsVmI29vh2LDdf61gM1M2pob3BnjbMKuTYAkFiNtTHVRvezRrGY3hs6t0yXMTtrYhb2sOwCV6WFLRB4Fd+awG/0cl/Yk/6Z/wA8UYgqLVxWR9zRGM2lVSQUDfoYIdY+L1KrWf547hyymy8rin1lWOq2G2zaddd6PcnfF4ZRifxaZSCCuqlJ5FHVsQe+93iZOkMF9EXbgT5fbjuWsfyx5xa9SrqVkWBGtRRIq1DVXIolT3Pv2xeksKJfU6EHdWLkULpqB0/QjfFWSCRWry5R8lkVl/XS1YnymalRiTHOKGzhWIBPF0LbayNq+eFkEjUMG+5xmcvHMwaM3JCupxvpCdwSosgjYrsdtsQ9O8545Y5iGMOYi0NprUjmrBA4Kkjf3PzxZnfUQTFKSvwnyH2+Y/Dr+P8APEM7Sb6FlFrTAxSDdTrRlpPjVh7cWMDRK1GB6Opd6fl/KuNF1GAsEBI/FiNWhJ4YbEE+4Hc4rZ/oULAZiMWugjUiKXVTzaf7QLVFdnXeiarHDZ7MyOJY8pKSx40MvqXYFtqIZToPHwj2xamhzLl9EMsJYrrKAnUQdyAQCjbAa73A791AZVYNcNjiYUYMiyPllPLihDsC0bxlfKkA50mrrcKUI1C7xS6/FERtpEpoMhZR6vyiyBd8GhQ37tgtH4fzNaTBmClg6TEh1FWDKSb2cVp1AA0TghL0idwLy02pTq1aK35G2oj/APmKw1GyZIQOpm/XM9KkTQxNLGjyfixGhqZSCGUDe75IrevYnC1D5qamaIuGDC3QkXfqIP7QPftjYpvDM8rBpIJJG1agzKinVvyaJrfvz8sR5fwjNp/uPLCi/UI2oX7tz9cVL8tAKifqN6MVfC3QEzK6jlpYpAQAyBtL0N6s2G243FmzxWIutfZpM0muBvMRyb1UpRr72BY7ggcdsOcHTpka1JZgK8tY401PR5ccADetrGLhgdlFLOeCQgjYcdrWzzsMJPyGDWp1DGIVuCsn0EZdNEEboDp1srbsQDybBI1cD9cSRZiZPxPMkjC+hiwDO8l0pDEMscQ107kjcV8scy9IzTE+jMRgAf7FWskfJdt+R88EumwypDNDLDM0Upq/LZSUWrWlUldTWSTd2frgL3Z3NNVQgXxJDLlM3GisJpnEZYCwFkcsAqMWsjhiCd6uqbBjo2UzEE8olhkiaWCUgs+pWlW2ABBo2NRsgY66dlwvUzmzl5XV1ZtJDVDPQGoFwo0suwHbfDLmesR5gpH5cokV1LB42AAe0ca60n0vvRxzuNCtQBYEXfsZ6UyZabMPzO+lP/xx3fPYsSP+HGhgYoeHMoIsrBFuNEaobqxVWD9OMAps0/4Baaf8dnvS9BNLEKAoja7HG+JXvK5M0HjG7Tj3ClHmAXVPM6kGKK9WoIDOVF+naq1H5fwxEJ3ZEdP7SIZ1WncIVD8MRpvSO/ttjPpM3kY5EY+Iwmy+aksqu+baLzDHGyzEMaTWzEUPRyARZJoAY5WWTc+VnrCXp+8eo+tRseNIUl/0xv0n8zuRjnj3ThPtzDNJec1xyaFiGYp3T07ixRb1Ha69POIMzmpQ8yqc4xH90RLqU0t2/wA77KCNtrxww/udyMd9OPtOEpc9IY/MvNCpxGY2lp/LK7ObFJTEWdxXfHg6o7BGT7y8LD1HzrkA1ldS6RpIG7dtlBHIx30N6mco5MuPNHvhNlzshSTQM0sqoTGHn2dw1FW0gVXN3uN+Mdw55yQFXMFdCNq+9Vu6ktsw4VhpO/5lx30NC5mNbqP/AA4zz7UeiZ3Nvl4ctEWhuy2oUH92/ZAGCcfUZCV1JmVDFLb72vp1fHYrUPLNA+5PesSydVkBkCrMyq5RCc0g8wACmN70SaHyF4ZjxtjblN5T3wf9n8GQjOorNLIAJGYArQN6VUgiga35PywRm8J5NgQctF6tIalrg7cEcE3tgY2flXRoDuCWus8m1NSk2Abb4qHahgfJns3LBEYs2gYpuSU+JXZfjuzY347DHMMjNyLQRQlnPdHhV315GcBz6irxuGqwCbbUPesCswcuBX3J7AKj8SONiorZgDsAbwHz/Tc4WJYrM1WD95Ult7Aq7BBJF8UDXzrydIzDkn8FCDsWkiLEe+5oggcHt774oCau51/qe5pERNCo4C7iPznNsT2NG/athVc4E+an73/M/wD2YIZvISHVtErAajvFpJI2qjtd+/ftzgF/ZUv7MP8A1U/78NFezAO/U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xQWFBQWGCAXGRgYGB0aHBkaHCAcIBogIB4gHSYeHB0jHx8eHy8hJicpLi8tHB8xNzAqNSYrLCkBCQoKDgwOGg8PGiwkHyQvLCwsLCwsLCwsLCwsLCwsLCwsLCwsLCwsLCksLCwsLCwsLCwsLCwsLCwpLCwsLCwpLP/AABEIAJABKQMBIgACEQEDEQH/xAAcAAACAwEBAQEAAAAAAAAAAAAFBgMEBwIBAAj/xABEEAACAgAFAgQDBQUECQQDAQABAgMRAAQSITEFQQYTIlEyYXEHFCNCgVJikaGxFTPB0RYkQ1OCkpPS8FRjcqJz4fEX/8QAGQEAAwEBAQAAAAAAAAAAAAAAAgMEAQAF/8QAKREAAgICAgICAgEEAwAAAAAAAQIAEQMhEjEiQQQTUWFxIzJSwQVCof/aAAwDAQACEQMRAD8AzTJZ5irK7qQ66EQAHcEAbcgd/ni3kJcxGjmKRI1UU2pPUddAflJ70Pajj6LpCSRoYQUlYEsALU0fykEn3/gME4Mk8XlzyDyoAVOk+ksIyxsg76zyqnkn5YlYjqpWDfcHRskU5klcD1OjbMwvcfCK3ohhvyBjzpOfSTMTlSaeKUUdrv5C+388RZbrca5oyAGVA7MEdVohms83TV/9vlhljmjnm+8RwIkccUvwpvJsFUOigDzL5G1++MY0dwRdUDAeVyjHK5klBQeINbUQCHK78WSo3wSyLN98kZgx0wmyt2VWFKBPdaO9fs4HdQ8P5uRQqKQi/GusUjLxa/EAAdrvk4u9ORINXlzIR5BjdiW1a5EdaKHdf2aF1pHN4w1U5e6kfTJP9WT8/wDrCkagNJqICvn2Ud6OGtMtmI5GRkiMz07ZiUM/ljTq0LqA1AXpWm4FEYVv7CzD5SOHLsxJk8zRegjUoTa6JF99v5Yh6H16bKHys2JfIJHNkITtYPBDC9gd62wpwWUle45asBtRiaNllVjJLKWNkrpjUNScAbKNPJO7bYDzzyTTZyHZVUNsOR6lYkt3H+ODGazkahNTtRW10XbWtKLo6cBc+GMuZGWgklMhb1NfoUEPYW7Y6Re4/TCcJZrvRlGUgVUrpHbOFsG5KAAsjy6Fgckjc4+jiRpYgOSCx0jW1KlAV+0SDsTuMD8x1nNRFkzEbBWpWUpoI3Dek/lYgfwJ2w35NlMcegSFGTWoLOe5oGwVB+Y2sA9zh7Aru4j7AdCDMt0QrpL6SzbAaq00CykkCjqJI27/AEOCvTuiWQqIH/aJb0jn2W75ArBLL9MZ9zCQhvcUN97oHgWeO117YL5TWqV5YQUTZ0e3JNjjfEeTJGpqRQSSCIa0tCmolnoFSdVVpB9tucN/TOpRhEQuoYLxdjaid+TVgb74H+GcokuXTUA4VIxRNgtpB44sah+uDiol+hBYO+kKKJ3+Vf8AnOIh3NyuGFSPKKpkZkc1wYwaU3uW0kXd9+MWJAQdQUtsRQIB5+fY4qJmNUbNIhvX5egKdWktSXwaqmO9bnHnUo2SFxqLRgbnfUFsA0fzbX7Gr+uGxEmj6qCLCsfoCV/Q16tvbFnJ5xZV1Ke9V8/5EYpwZE2wJFEc86u9qDsAL5onnsBieLJmOMBKd1AFnawPfnesdMuXhj7EJmbkJt9RdYkR7F4ybc8eINsQCCKN9x7YhysbBAG5Fjc3YBIU/WgL+uLIOOJWIB0iz2F1f642ZIzAC+vvpKV7Am/8BjtsV/vDhwHUUxoMpJAPswIBH1+mLNY2bB2WzaB5AW3aVtIo1dKK1cWSCf1xB1npxmpdAZdDBm1AMDtoKbfEpBa9sEF8uWO7DRMCbHG3JHtR3vm8UelTmV7Y7xxKGU9y/qDntWlRXzvGgQb3Mo65s0Yc265UhlWx+J5oLqTditXbfcYtwZvRE1JGDKPLOzWQYgV3JuhdAcANgrnMr976giL/ALZCbK7RqHHmEixT6Y6+pHYYP5r7P4qUxszFXD6ZD6W2ANlQCKHH0o7HDw44ixG3xPcXRnJYgiNlXr4dYkjCGSrYaiQCQb/X6Ykh6jIdDiMLH5mmdtUbkItFlXSSttzq7BdsO3Tcmikp5Y8xd7pWLKxO4YDYE3aiq/ma3VejKcxCy0jOXR6GzAISpK/CWU7Cxwx5wA4A3Uw5WIqLGR8vOynUTIGcghCY4i27IXK7trCsdP7oB5wY634T86PcoSjawqRJEbAIOh+VYja21cfTFjL+C0y8c65dn1yFZE1nVUsdlPVzRPpI9ie22CuRzSzQpIo9MiBqPIv4lP0Ox+YxrOQLWL7NQblkgXLJABNPABpL6TJtd+phzR2sCvTgB0vLwJM80iTSSGVwtaAlljRG4JNUKa6AFgYeiKAG23G3H09v0wr+OEWLLvmlhhlmTQtSxhw4dgtGxdgmwb98BjNmvzNIqC5PKcFXhncLGoElIPhZirIoa0Kt3799sArH++z3/LD/AJY96/1TMZMhZ+nZAFwSmmMHUo+I7XRG231wt/6fr/6HI/8AIMVrjYjUHkBKUfVZkJ0iQxBtq1aNO2plYcM3Lew1cYmXp0gaVZ41ccqWLMF21qSfzWGr5/LbA3O+GM3lJkiZt2AZQHsUR3H9Rh48PdA1gmaVWAddQZmKFbC6h86DKKO5rsoxRlyKi8otUYmpL4WXLSSrDGIwtgWI0LyAjdG7qG9Zu7B2HAOFjrXh+GHOyZfU6QO59YuR0Kk2CAQH2O++wKk0bBM9e8PplM1SJphk1MjatJTT5drrB10umxQ1b+m7wOzPh6XOxhYCAI7JLFgNF7WSSSxYFtuSd+LwpCL5BtGGbPqR9Q8OQ5PMIkcwzDyo6EHTSOwqJ7BNiyDdYu9V6LPlkEuYzrNKQCkQQjU73pGrZSAx9RI2sDk4ES9G6rlxrBcrEt+ZE6uFX4tyDfsaO+L33/MZ/LXO7SNGwGpAhtt9As0C4OqwLJBujpBw3y0bBHuZ7qtz3ovWpEd5XTVGXGshSApFkUt21Fy7J+yPniDP+JhZCg3ZEki6yG2KgaWACKVs8CtXOxxa/wBF5RGBJOYYwGjVFAu9RAv1U2ojduTwLGB+XjlhbQx0uo8pkVQRMpDL8XDWCRY2HN7YFTjY2vc1uajYnvReiNNmFy6ChKxNghdIqyoLbGzVX7Vi307PTZN4Z3oeS8g30sGMY0OBRth6jv2FYB5vrpjXyiQ7r6dS0y7D077XQ2IrnfDB4Nk+8Qzo/lmEsgd3QGVA9tqjJIBAcC05IYYNhQJYQBZ0IxTeKIMzOVhIUSNdSLpBAUvMpUsbkJ9Wth2VcLPVBJBTQQ+eza2YeUdMcZ+AVGQoJHq7fTDN1mSGKJctEoWRwiMfLCl9JGpwK1KoBZTv7YfcrlvL/CgjQeVsSxIXzCATsBbEWDqPF4i+wJVDX4MZWqmP5fqnU5YhJHkLQ3TqstV3/wBp2+eGPwomeeNmzkZj2GhtgzAje1uiANwTyT3w69QynmwWkZimkOgEbaDq9eo8MoGo2w3sYrp0iSaaZdbxIpVbXYtt6ACQQoC1bKNya2rANmDDSgQksGyZJ4dzHls0TMGEjF0I3o0LQjsRVj3FjkYORv62WyaF/Kidt63I4+mBEPh4hj50nmR70CWBdibUuONSgEADYnc4OKzXRXatiDf8q2xIf3DuzJQMRTzBKJ7sF+l/4dv1xLfzwPzBaaKaMeiTSV5BX1D0sD3B3HyIOCEwy8iKdJABr4SO21bHt7fpiQDAfP8AWo8pCCUb0qpMUdFkQkjUd/gBFavp74J5bMh0V1NqyhgT7EWMaVargjczvxX9p2ayWaeL7ojRqfQxL247GwKG+1e+Lnhn7YIs3MsJy8qSNXBDi+991A33OL3jKQxSRTN/dWEsGgj+o237hur9z3NYC9AyMz9QheN/RC0mtiUUtE26pQFyEA018HFSlSu1nFdXNKOPrxGg44//AH3/AJ4xzxt426nlc5OqSMsQcFB5asukiwL09+MKx4y7UJvqa9moyxC1SghiSeykEAfPUBixq7HY9v64zB/tgdsiJ48vUwkWNwb0eoGmUjkkitJ4+eCXgnxxJ1NpInUQFCWpCQzRgDazx6iLI98EcDrswbjgsA/EMqgKzXp7BU4Zve61H5AYQOs+LZmzMsuUk0w6ViLsBpYrqIIsWDbbEXY7DBDxv19On6dXmyRTqQ8es0xUivxGNpY2IANj2wnP4g6VmkA0ydNnVw2sBpUO4LGrqz2JGxrthmHGx36mHUf+jeEHV455nCTLVCOzpFksCzH1F9R1Gu9CqvDW1HCP137TI8rl4HSs5JKSNUfoQkd2vcGiPT9e2Iug/bFlJ2Ec4bLSXXqIMdj97teMbC7CwIXL8xwPS0LSMSx8ytQLUPTsON9Ivi+cSQw7myDo9KAMSQrKNm76j/QfPFbqvVo4Yi7TRx6lJjZnUBtrFb7/ANMfdJzcMqAwSpKB8RVwxuuWI3JGEFWq6mQjXFfxwF6dmkTMzZYEU15iOjfxGpl9vTJvX7+OfEWckZTDCruzAhiovRdadVb02/HuMVfEMSxrl8wmmN8uw9JKpcbgLKh+fB99rwWMEjc0mMLmgWPb/wAGF3xh0iTM5ai6II2EzIVJvy6Naru6vtWCIZcyHCyEJQX0c2RqOq1oEWNh+pxU8VtmFyUn3c6pdPdQdW2+3G+/8cALVhCHlOevdGhzaKcxDdamT1EMgauCKINUSN8KP+gWX/bm/wCoP+zCpP42zyoC80hV2B9aafh9jpB59ji3/wD6rP8A7qP+JxWuPIP7TMbHufeLopcxIr+j0Zf4lB1BPXRNm2FAeqvzfrjzo3iNPJh1xs2mMHaSkYRmqKsCA9UCfkD3wTzrO+mdlDM6EDSPSY4iQVQdg8QkbfayBtQxnSZpVLRx76mI33DDt/GxtvuDzg8KDKnE+puRjjNj3NLklfPNM0sY8pQmlARrElM6pqFkbXdb7gX6axVizqZaZH80w5SckHSqllfdNYNEjYEFh/U4F/ZpnUWaeFhYkjDAkcaNWsCx+ySL71i94f6PFPljmJTLJZ8pIYxu0alV3AF6QCthe4s3eOKrjsHqLW2IIhjxPn8uAkER8zXG6iRZvSC6lXZhuXkFg787jbnCJBnZ8omwjmVhrMugvpoAEE3sOAbr67YePEPgHLmKSWAsPxKGg7I16SQo9Ng/hke30xUyHh2O9BzVigunywAw/Vjd7Gq+WFLmw48fE7H8Rox5GaxAj9UV0Y6H1VcrSFW0KXAQR1QHe9h7k+9DP9RiC+TIxkQoxUCtUcn5DfADD1EXVs22G5vBeS0W00iqPSSJAoauABRuuCAPrgF1XwamXmWMMzQygsNVWGBplsem6IJYAEg0MMwfIw5G4rd+tQciZcYLHcP/AGb+Csv92eaVV84keXJLHaqCoIZVb0upJ5PscDvEWX0PP5REcDEyroZAQAUEqhVagNVEWCTzjnw/4kky/wCBHRiLN5VNukhBAUhrUpa6gpqhZB7YX/DvhKXP5ox2okViZnO4QljqtduCNNDY2N9sMCOHZnbUnLihx7jb4W6XGmZ/HnieJ9Nksuq7OnuQByCdtjh56pnM0CzR6BHYYSAqTppgwN8m6b53XbGGZ58smZKk5kqgKHZEaxstKSdKAXzZ4xpngLxrk5Xy+UCZlnG0bSsrgEWQTp4I7Ej0j2wr5OBj5LuNR/8AKPcy5k7x+QAQCRIJLut+D78e2Ij9+sbZMj/5TA/zGLecmPmQqDQdmYkdwi6qH6/0xblnVAWZtKgEkk7ADv8AzxCsIxe154ZhDPFD92VrPlWzj0nS1Hc0T2F4YkIPGKkaGQay8i38IX06QDsaqySObxLGGUhQuw732545vHHc0SZkO1Vz374SM91TqJAKxeUHGzogk4J0gnWaUg38N84eHZQDqquD25257XdfrijPE0LJ5EXAOpFpFIoadz6Q1gfpeCWbyqJXXRnZDEzo9KGAlEVSMGG6MosqjcnUNqxUyXiGbLJ6ZCI1JGl4gKZvkV2F718zhvzeazLsKyswRe0eYiW29y2q6G236+2LWWzcyjQMiyr85ozZPJO5JJ9zgyDXcNcy9cREzM+I550MX3tFqtflhCTsTW1+nsRzfcYArHJGFXUUayUbUfSTYGl+UYm/isVQujhr6/0YzSavuLxyDbXGgkV1vvTKCe/1xXj8PzHcw5gflFQrdVydU/8AL54ymEoTLiA2KjL4P8Q/eUZHNzR87USDYsihuDd1sfSfzAYBdb6ZJLmp1jUyrOosoQunywqkEk1YIV1rcnY44yPh1su/nrFmUZYzHWlF9LiiCdZ4NEA964w+ZKNxEiuAHCgMFsqDW9E84IGtiSMQG8eolNEydOe0ChpvMdECq0e4D6V3BIkBP0b9ME/B+Ri/EmVVLhigcAVp0oSFIG41cn5Vtxg9n8mkg/EVCKPxqrAfo2xF84ERwDKx6Y5kLrrkEPpCspYsVC3qUkcern3GM2YBMq/aBloHyv46hgJFCsykhGN+ogEEr7j2xn3jbwlHFDlpEgi0yaxK8QdKNaoyA7HTa7n3w5dc8c5d0KKsmoMroxAClfiRwd9S7bpVnfChJ14yv64w6hgXUq5NIdQAGo0hFrS18V1YwzEShqNGNiLEvZPwRE/TctHI8kskpMsYFIyoFJZVBsEnYWbvUPbATqP2SuJIUhZh54sxyFdSgWWJYVsAL4B3rGgdU6nBPlkQAxOgVgmhh5QBAYBgPSpW1sVsRffHfTXFyZqSEp5US6FYkmOi213vqQqSea27YIZmB0YDKa3Mv6h9mudWUQyMvlpeiR5Asejb4Sx9IF/DXc4pZvw5mumuJopk2GuOSJxpdQacX+bSdivP6Y17PZlpQpkijkjaU5cxkCn1UQfVwSLF/wAMD/EPh9pHy8KaFhUyLFHFSUVAe2JuiSNJrsWJ3YDDE+QSaMEiC/F/ifPJlYpY0MRzCr51pRQ6BuG4o878CsZs3QM9LGZTFM0QNsx49rIJ2u+T743SDL51dUTukweIrrqgj6fTZ5IJ2oj2b3wAl26dmEy2T0Fx5LblTZ39TsCXbVqTbYE1eMTNx0B7nEWIh+DM5no8xGkcksaKVZ43YlWHLHSdgCtmxXYXdY3WPOK4EkbBkItSDsfYfX5c4y3PdFzKwrMsDkRr5TK3qkaiFbZTtpr6Yp9L8aSJbQtoYKVKsAdekX6hW7gWA2xoUbwGYnKbj0xeNgw91OQvlnRGklkYxL5R38oowD6EIteDatzRPG+Ff7h0/wBz/wBI/wDfgrBnp8wCjHQJCfMlAAOoKDIfkxUaQAD8LCgWwM/suP8A9EP+dcYGC6YwSrXqGkmMYhtNooQTqYjYE7WONY3PsDjLHzYXUaFG6r2Jvb2rjGoZzNhJ4QzEawasVqMShGBrZeW+tYyjO5JgxTe1YqRRoHfvh3wRok+53zD7HqW/D3WnjzaS+pzurDklGBVxzzR/jhpzmWfJSJAikh2BjL1pIckISRXqGoXVEFAb2wH+zjpRlziHRqWM6mJ3A9tu5Ncf5Y0nOZoSzshALZXQYwKOoSULHa1NADi/rjvlZ+OTiBerMz4+G15XI+jCUrIsbxK4ISZGVlYNHWxokACi2oD1E2eTiIKIWRm9BAH4iFXBJsektYkP5tDBWO+liKGOZM95MsOZU60cjLynuzqCVY97A1Ag7ggYYTkAC1AMhBYoQAHZtxY4CqoAHa7OPKyZeLcm6O56CoDoTGPFUM8WZZpW1EtaSKAFYdqArSfdeRwcPXiLxFFLlYpAG1RsjG0YCyjKwBqiNWmx8sXOveH4pE05gkwi2Et/iZdiNR1En1x0KUHf4ffC6/VUkyRywSBIv94b1hR8JonZzuTuearbHqIVz8HA/tnnZQcXJWPcD9A0jMCy3rKlQRyWam+Y5Nbd8aD9kmSYZnqExZP70xlNyQdZYG+NJ3HzonthAyfSVDemYNKB8S9q3J55HONS+zzpoy+Sy9H8WaQiYg3uA7qvOzEAV8mNc4f8o+B/cixVyuc53ppmgzTOV82KRiUdI6Ra1bvRJ9NMr3ttQ94MtknysUmahEcTGPzGRY0BbvpDFdUZ0nTYvfesXfH+aiClVVfNcBHkJI0KQQAKPqatgOwYHFPq0pGVy0YA/E0iQA3pCrqcj9tRXPBNXjx3dxQB9/8Ak9REVl8pan8TSGOHzD5TUJA7rWogXs49OuvSV2uj77Wn8QvIgWREco6SUjUJKOpVqiACe91YwvZFi2iOQkxMBGV29LE6kIvjRRJvbtggOl1GW1eU4W9NFlAshdh6qJDG03A27HHHKF0YT4AOo79N6oMwrMAVAcrRq7FX/G/8e+Jc84VS9AsoJW9t6xlUJmy7P5c7LIGVH0Eso17+a12GUKbBHNb7Lg7kOoynOZdJ3dx+GWVmsKZkcHt+1pUcfF8xhvHVxLJRoR58oELFIVdqDEAUDRHqA7DVVD5YHv07JSlpWihcn1FmHPO+/J2Ow9sEE6eoIYWrKpWwbsGif4EWPY3iaHKIFUaRS8WLrvgQfxEwUejhF15VTAzqLVFjF9wxDCgwHe7P6YqsJFt5M3KqgEHQVJUgFvUGj2sA/Lbk4ZSL9zf/AJ/59MLfXpUZUl8oOXBjGtgEVlui4/MF9W31FYNdncEy5N0NyDedzNDmjHxyeI7qsAy2V984x4H+rN/Xy/8AHEnhTNtERAWWRJWJU2dYOi3u9tFrY9rG2DY6THNcjyZgkk2onlVQRsQFVhQB7e1YI1OoiL8mRhkB9GbI5JeFQNr/AGhQ55r2xX/s86iUhzbr2YJAFPsRaWQecGOpeF1kIESwso3bznnkN8fD5gFV7n9MeR9JmiA/1lIglqESMhSSNlpiS21GgLwQqbcD/wBkzkeiLMIxHxGLLNX/ANQf4EYGyeDuotaBmMDNqZWijUs3NsQ1lgeCcNeX6NmpVVpc5LF+7Dp3HuxdbB+QArHo8DJfqzOde/2swf6AVg+YqFZBipmfCWcXU5Chj2TytZPY+pxvWB+UgZFnE0Wbkc+lCtAR7MQdKNRW7v2NbYcM14QhidW1SOGdYyruzfHQUizuwbfewQDxWB39vZPLu/3rSGiD6NMZIkAbTq7nUQtUaHxEYCteIjfudjuK39mi1LLm0F7eY4jG1VeogHcnYdqGCmZ8TTKPLjmjpy3oaWJ2cuSTSop1bnj9MVfDEJl+85p1Fk6F2BCqov07fMcfPDB4V6rljlJVqKTMKzs8UhXU3qtdNjceXpqu47E4EUWIHr/coysVUMQDKWcbPRpHr8kRSndaS9R3KspT01V2LquMDunvm4JRJCsLmySNexLUrHTSizo7fsYIeKenxvLDHHGIkJCVpCkO4LmweG0kbfvH3wDhyrrmUjidX1MU9Vg7KSf/AItV0CKvAcvLUbjVWS2jJ0vxqWkkXMTGAalAUQ7pt6vVvp3sbg8Xtitm+sAh3jcxFrNL69LsBpZfyiShZb3btilB1C8wyMkxmF2ulSZAFJI2OnRR/eJoG9qxSyazNaplyIyCNyNILUVPxDdRZB+YF0MYSTvqcmBLMNeFJmygpFkZAvmS65CxazuypWkNZLWGN0QebBbxt4Ty0iNI2mKbcRuDpLNWygf7QtxQ98KjwOWWMn0IHZgpPxkNSnSdzVekGubw6Z3pKZjMmtnjjVXcgsFk2KgX7obbT+6b5wagt5XJc39N6WLGRiAyzWunUFljYHUA+7lTV6PUxBDVzWE7+2v/AGX/AIL/AJ4YfGuVMDwyUyOdSmiBY2K6yNmA3G92u2Af3WX2P/KMYMQPl3ceosbnfiyRlbLzEA+ppBuCNLaTQF/Cx1n3POFTq3Uy0jsAAshVudzzRJHB5v674bfEMfn9N8wgI8LBSvJP5QDvsws/W+2M/mQuQODsKqgOx/XHpfF2m/WpB8ugaHvcd/swAR2cozMbC6RdMAL71weTi507MAdYzKprjDGQaBWsFUvYmwp1XvwLxQ+zmVlcxxipXBtiRRUldNA8m1OJemjT1yVS6NreRNTLYbWjfl9jxz/XE+Rf6uS/8Y1T4YwIf6lDYlAo6lXMlQ2xMZHmAflB0+rUN/Ud6rBrpnUHniUqVRQoDvWqioOwHBobkn59zgU3UY430PqbUuj8JCARLCNQF1oA0hq+fyx10qIsvklyEkj8xrA1uaqRL3CgGgSOf1x5uVeSC/UuXs1CzxDM5eaMoNUiEMK+Jito47i6Ui9+BjN4crAULFFUg0wIsagLJ3NDbGpZaMrPK7UqUm52ACahzewqv5YxbrcQaRyjKUaRyCaBFMxHPat/niz/AIwm2UHWjIf+RQaMKvmEzFQxBFZvhJIAUgjuOPTe3Jqq3xo/h2NIYETV5Ui36nFLOAbVvcSAEHSfV7d8ZT/YwjiWdtdAC9JHpY77qRaqVqq9jxhq6P43imheDMZcIjABsxBGWZd7BC3QYdn5+Rxb8hDkXR6keEBO4zeKstEjiWVWgiYlnGoM8kiEabJ3QmzdE2oraqwc6V0o5pi+ZgMcYXRCh2NMQdQANoQAF3o7nbthcEeRy4WfNSyypHJqjV/TJ5iUdDwlQxYAhtXwm7Ndz/QPHD5rzcz5Tx5NF0Rh/jmmLbaa+VLQvc/WvOOJqDk9e5WctjisVZYmSaYQlpIYSwKsbYRRlQw1fManHJBA53wxy55dbOH1Kka04FlrX8Mj31s+30wF631j7mDHELnzDEyMg5kc+rQOwF6VIBBJa9wcReDulLLDJA5YSiPUt8owIrTvRX4WU8c13wnKgdeZGv8AUoVqG4TzsvkSOaX0RRF7FgVGQaA2PwgUffA3NQE5iQsxeR4Vaze7HZdkIIYEqq18IN4N9TiUsbU1IsA92ZCUvb6Bl/4WxQzUcj5yw7L8KhnG2k62kAobelQPqVG14PHZUTEIF3L/AE/xlNGzRH8Yq4RTJeo0BrthuSRZFjBnNdazGjJzxqoRtbTR6jWkrQ3IB1K3IrEEHgaJ5PNcyFtYLa6GsaSvAAK7H+WGryF0hdI0jgVsK9v0wfICT5OJI4yplpnmF61RbJtCGJHYA76fr9eMBfEMrEeSsTCOKnDG6Y0Rd8ULJN3ZI4rDPFCq/CoX5BawP60rIDNHYdK1ir8yPhl+ouwRvsBxgQdxde4o5TOujLIpaR03UXqWiNLCgNyRX0r540GFrUMOGAbbjcYQlD0xAjuyNWlQGUjZgBVDmyLqsKfSfEE0EaRnNPGAPRYOnlvh5BBqq4GC43HjEX2JtLRg84qsAJ4wCqnSxAPL3zp+YoEn54yfqfjXNSBGaTQFnUBgmgoQKJG24INb3dnDX4My2ZkmM0pkKhyx829RLIApAraqOwoesd+N413BfEyizHkYr5zK+YANcifNCAfl2PHNYlDY9BwsGoBEAdVyeZkyzI20tELJDJpbXuFb4QFDXuL2s4yfxD4RzOUYmYhInICmM6k4Jpi2/INA8nG7MdsL/jeJDkZw+ncei6P4gPpr3N7fTDcbsphIa1Ezwtlo5IUT7vG7xBHnkdyCUkDMXUKbNVVEdhgB4pTLsVmjcRxyKBGNBvnnZibsXe3B/WSHMhky2n1A+eC10WEbAgED8ummUcGyMW5+nNJl2jGglY2YevR6CTINVirN2CCKH647j9eW/wA1KQnNTuW8t1PzGyRmfVIQ0zta1qJpb/eKUPkKIo3jjxFNIrQyLNEJUb0mqr67mwbrjucSwdQRIYUceaUQNErenWuiiGAFPGjqwJbcAXiDrEsEi+Wcvl0Zr9SK445ABi79qN/OsJI/qWY3Gx4cQIb6bnRNl48wVHnLDKzGGtQbWqBRfIAGoqeb+eK/hqG49ZBssdyaDbkA6eFPasA/B80enMnW+XQhVagGLEFjrUkfhk0Afer2wTlWKMNGjSxMfhLOGJY6rIjHpG+9k74zOgJKr1BwNwJLDuWYelPM/opGaQxR91DNqZ3ra2CIdthueThi6P1nLlGYzgSH8SbzCFbUQANgB6AAFBUVXzvGf9JzcsMyPNOTlVep1Ei+jzkZQaWmverB/KecP39j5XMSsIxG2iNd0ohHJpCBwPSASNroX86FTggBkmZ+WQmJ3jWUZnMROdSxAEqNJBYAWGIO6gt/9QThf/0pk/YX+X+eCfXupedm3R9ixEbFDY0r/fFbAO4GkA92GAWuT/dR/wAB/ng0U8dyvkFAENdc6L5WRyumVlGYRJGD1pDEodSkfnHmd+R9MJea6WdenVoYEAltmGqyoYdyo5qyTVYZs31dc50WPWCXyLqkg1fkalRiParU+xAxF0B1izERd3aJYpZENDzFdI2oe10bBPGL8alVP5szx3bkwEB5IS5GZJAbY/lVWPp4Iuqq+3sBhh8OwK3U2mO5aQlSARWpZSfSfhoBfTvQOG+fpKSQxK4RotADRj41ZSAzQnZm5Oo7q2k83gL4ZgZc9930hUy8Fg1/eNLpuVvcsDXsoFYlyZhkxsfdSrGjK4HqQ9XGqbMEk+iWxW42jjHfuB/TFvoMRVUAI1q7tDqPxGyJoz9BUi/U1jwxB3zLX8byEfMEKoP09JrHccciq0ZT8Nwr6mQtza+kj4RxvsbIxFYYcB+J6D63JuvypmD5W7xqtsU4LkjSCRYOhRZG+74TPEeTiDxLpCALbKBZtmNE3uaAJ5GGxepxmlEqiiBudNkcAbVx/E8+2A2bdJepRapNo4R+YGwNZKj0gkGwSD2JvbFnxlOO19ATz8zF+4azULJl3UAhUyzCthuE9VgL7/0wr/ZuQmubQziF4jQ3sW1gAnk7EDuQBhszExZGt2K6JL9IAIKm6Nb7We2FrwQwfKvHESZQ1il4CkNGSBuRqsk18sFiJONoDLTCa14l8HZfqIT7wHuO9LI1MA3IPNg1+hvHfXMgFyqpFUfklGhBFgmL1Km2+4Xt3N4FdS8ahFWX1KwoeQwou7A7AjfT+YHTtW93tU6T4qimInWKTzZG0KLYwCQ+nUW3FlQRqoWNgL3xLwcrs6mggGBPEXg+QTRN5kbtIlxBQyKSoZ2VUskMfUysOWLXV4sdGyz5aeKQFWMgLqdBTUFQeYgFkFSgte4ZT74Ys5E0ccYkkaRUZEjRQI9LMQi+q2e7Onkd8Vs70KKFoXUMtZhNQ1My+rUikq2wospsc43kCOMPkfcjzE5kld0b0lho1C2KoKB33BJL2Pni50jI+ZKGN3G6mibLRsAxYe/4goj2xQGUkOY+7yMiHyzIXKsQ8e1FVPBuwwJ2IHN4FdbZsrMmlVkQpaMbRuak06SFDK1ekgbMCTjEQk0JjOKmqDFfp+bZ2mvbRKUUd6VVO/1J2+owgZHxbLMpCzTMo29UaxtXY2KJ7jb+hxcTMBBccxi33CuFBbYeoNdnYcHGfXRozqsWIweD5y0bBpC8g0FtR9Qtdx7in1j32+mLfXcwvlSJfqrcDkbjn9kcbtQ+uEpXXWzee4ctepFLNqr4rC7t9dsXJOpuwNyWGFHdUDMOCwrk9zjD3OqfSSJHo0L5hCBDp3Fb2Ba3QB577nGSZvqE0GakQPIiBipU9oySa0n3HGNX1ajvIn6SKf8AHGdfaRAFzQJOrVENVb0wsdj7Vin43ZFQjoaMb4uj6XhmiEjqGWZY2QsrCw3JYnVQAs97xpfT+qRZhPMicSLxYO49wRyCD2xmHTYHjhh1DQVgUG1Y/ksbq1b7b1gR9mHjs5dZcuYJJyzeaCrqpUAUb1fl4r64w4eSn9QGN0TNvBwL6l4ly2XkKTyiJlQSU21qbG2xsggivpjP/FH2uyLpjysflzAkS+YuoL+yAQdJ5G+KLvPPG8uYl8yaQPFpUKD5aKdO1bW5sMPa++BXBQtpvZ1Os19oXmZ2R5NX3Q0gjJKKQjbNdXrFg12rftiXP+MUzjmN0dYwmuNmayZFvT5uwpW4Wq7e+wrpXRY26fC0tljIZLPaj6/kQVUE33AOKfUVKqSyKiSagQoHBBIvey1AD9DjfBia9alYxqtX3Cf3EpHlLoGSAkPXwTNIZFFcbqVUgni98U+oLImTmUUXd21+W6t5cY9BViNySRputwTWxwx9d6bHPBEDpLgKUF/EoT3B42u/3cKuZyMNBW9LMuqhTiqs+pTQbtuBvWAx5eflUZ9dDjf7hSOmmDXdZJV9qaUMJfpwx/XBbqbt5frmBUKJEGn1kKN73oAAjjvgX0PpZRXgmOiU6ZVfldLKvlUTypGpW7BvpiFsqJgYZJkQDTGx1UWRWJ0gn0tZIGoNwCSBWFuOWSr0IzE3HHc8y6LLlJQSoeXNUWUijohJHGxUtvt8+ccdJzUn3h0HKQKKK61WYgBlIO+o0w2u+22BOanKSeUtDTmUkQMdhQKBT8uFDfrhme0eaXWYpD5cUqOdv7tQb9mRjt3NGtjijLpf5ERjby3/ADJM3lFa1On1mLVo9KgIWd1G1gBAbJ4Nd8ER18ZuDKuGkjcRHWwDJrZiBp1CgwBXUxFi2wPz+Q8nKs4KEeWU2YMEJ33INAn4ieOFF8486FlXGWhIllQlC9AkAa7PuPf+WE42vGf5is/lk5Sp4d6eJOouFAMasC1dgDqNexLBR74X7l+f8BjQ/BmQKDNMzM7efps3bKqq3cm77H5Yzf8A0s/9r+eKBy6AinezKUsEsQcwMx8z0yDQo2vWoI45Wxg10zLKq+dIoZdBkMerUT6fjIughclCpIJBIrjBM5WMuoeIBV3oRAaf2iGWWwdrJG5rnAY+M4tbRkFo2YjzOOaBJSzf11Xtir7GcUBJvqC9x3Odi8pXmU1DGVX1aSCFJWM1uxDbCiFWqo1vRGbzjTZnNsggHkK7pIjbxI2nQrE2H+Kztzwcd9NybtO2kB3khKhy1ha0kOpYG2AA02PUeawy57q8OWTy5aLCMyEBSFdgL9W5C+Y+9m7JJ+WPOZgh413KQCdwQvhmaMXJmMvCpAVdKli3dSBZ1X6dhzRPfFabout6bNTSFexgYRoCAQKLAgmuP0whAZg6W813ABBAdlYEDgbbdvrYrDr4H6ZIqn7xNLqdaKeZflDUQpe7piFahxpRiawzJhbGOSkTkyrk01yDI+FWcnyGSSSM+qN1khetrIW9JsMbFjub3xQ6P4Yzz5yXMfdXBJMcZdiir+XY/EQBx2+Zwd6D4nykB8xzKzm9CpCStMwGpWs0pUAAbAAnbFzrv2j6o9GVVkkcldbn1Iq/EwUA2ewN7c4NTmJrj3FOUHuddN8LZlyfxcqpUgPGpMxX31GzyvYgd8e5T7PsssixhFkmX1yOuqNUJsoBT69RFULAoWSBWEY50rIqxBhIykrItl9a3Zseo+rSCDsTZ960ArnszGxiphMaeNWC+Wx1CQkk2yupV1+WkcG8DkTIn/argpkD7iT4v6nHmI4EhTQ0cUyn1M2prisgkljtqF2bNgE4euhOMnEYw5lihjEcsAhJYSspcENYpStLXY0LwBz/AIFkeZDI6tHGxiRUoOwG52VRXyF7YlklAlKTymOMFlcsGjkRRegg0RJtZO+99qxzZAwCKeowIQdyvmuttlMwuXAMq+chUWDIyLJrCAe4ZwD7+Wd8N02TEsAVHeihGpgPU1hlYrvRDgH6H5YVMtkcvl5PTPHLf9xmN9URlu9dHbURo17MNYIN2cGshnWL+RlbLFyzy6F2CjSNJAVSwN+sjkkkXQI5Auqgi7liHOCQee5pRqVgxrRHOIxICT+VHEh/4T7YBePZwkUPJZZzF9QYbevcEaCfngnnfs9zMtKZoYo0IMaDU42v4wQoZtydRv4m23248T/ZtNnNJWeKHyiTGAGbU7VqZidwaVRsDsMbiyYw9kwcikrQiXl846y60KrKq0VP5jqDKNxYR1vccXi6viA6QxypX0+oeewIAJ2UkGvpti3mvswz6ggeTIShXWuzAHcgWbI9r3+QxBD9m/Vb2kho8Fqse17Gj74tbL8d+2EnQZFFCV+meOfLL/2hHKq1qjMOwJ7IbO45pib+XGHnw5ksv1CIZmOWQqfRpYLrQqPhPIoAg7c84y7rfhrOQnRnLCagWYEHbuy0PUF/dsjfbvg79lGdmy/Ufu+oyQZhCdQ9SEhbV74HwlT/AAwGbCjIWSNTI90001PBsYI9b0KNHT29qGFWf7EYZJWd83NoYltOlbFm6v23rGkDHpGPKXO6dGUFbmO9f8G55HkiyME5hCCMvJKjeYvNgHdTvVjsKxT8G+F5cujyT5bMKZWCKBEWIVLLkjsCeL9sbZhU8XdAz+akUZbOfd4CmmRNwxO/cCyCNudsU4/lcvFqH7gkFdzGPD8DZnqGx9LM7MxSyqUQWrjVWw+dY0E9KiZ78tS1BSWBDUopRdc7Abc1jnw79lObykkhWfLMGTSNSudR5s1utHvvddseeLJp+nwl5lympgVj8t5NZaqDBGWqHNnFDtzYBDNuVMjkox0zKtIZXmaYwqhPoFyU3pNAjQNrNHFfrOXfQuhB5l0oY+nc1q2/+QP/AA4hyHiJp4YJMxojOXDLEqekt6VAcgk6Qu5s8k7cYh6j47+7vAVjSWiXdCbBXcKNQ3HJNEe2N4HlqErkWYz9b6BHAMhHCgLSUJQWJDqIyWFHbTYs/MDCx1rpyrPGgsEow2IstsO2wsHj54s5vrc2dmXMtlG9UarGCTpWIk6yCGUk3QA22J98L/jAmoxo8omxXcnavztW/ucZwNgXCx5K2Y35/MLPDFoR2EKaGcowjVXoMGci6BH5eD+uB/U8nWlGBOoEWpXZgpvknbb6YdPEq+Xk8rkkY2zQo2lh6UjGuTUSe+k/wwl+O8/5SxsfUxZioLAgDejtt34wj6hYAj8XyT76lDI9PiYqgRfxaJ3+FkNbDsaP8/bBbxJmgrQ2v4jqFkIZQGCgFWYX8SjYEiiDXYYBeHnaaIzNpVzNHDHuFslwSRtueBY7DDP1jLFc0RIhLeSwBD7BtiyUK9NC779qxrIwyb69whlXjru4F6P1sRjRquOWOnjdSbJFe2xF2PkQcHo5AoVNI9CBSCCStKAfy++2EiNVkhCkxiUMiL6hZBbTx7qD/AYe81ZLAKnJ224vndT7YJsYUaisr209yWekWYLHGJUn/vUFqy+WpBZSaFaTRH7oxnmrLfsfzP8Anh/yMgTMwMy0NZUt6APUrKCeABuN8Df7Nj/Zh/6if5YJTrqStowZ1zNBMrKbF6Qo2INsff3qz9MIMeTZgaUmhewJ2xqnTelPnFMTSKZFYgxu4AlZSNwQxKNuCVI9wDiv0/oXmKxJWPynCFbIte4ski7JFkbgYNfkLiBBjFxfYdRf8IdUm8qVVPqSMCNi1FAzDVvydt/lXzw/9MgkiQPmZ3JjAuhQFCypJBLDcXW236456fm4Mu0yK1kvqUrbO6lUobCyUsKO1HA/NRSZglpbKkFRGu1KSNj7k0ePc4gyu2diAKXW5YoXEos2ZS8bqYsy7AhQ0QZ/kV1Jfy/L/DAvI5iRYSgLLC/qaIHYnkaj8TH3F0cXeo5czTRrmNVxKqAkjUVLkoxu+BYJIq1J9sDeq5WaGm1Foy1bjghb9W2wr29ieKx6GB1CjG/c8zPhckunU4fLpqICADUqEglWBar3U1Qvfbtj3UQhLMSdTIznYqqmh7VtVV3N44zEUygOE9JJl1KQ9gcFtJNA0TuKqyODihPn/NietLHUGNAfnAUgA2eRyNxti67GjIeDDuEfB3VZTn1j8zyTOvlL6VZaJJUHUDQY8mtyd+TjRPGvhOSbLhwrffIYzckdL5oTsQlU2mipr5cYzXKeGWV9UuWl2XXqZxEi2FonklVO2zAn5Y0nw19o+wTOagF4zCgEFb21gE0RQBYWPcYjzk8gyS1F8aMX/AXWJo7+9mVoSoMbAeYyPd6l5bRpNX3sVe+HvpkUcskjwPDKeJNSjWL2AYUGX9a/XCh4yVskyZnLt5uSzBr8MgiOQ8BSLuNhZC9jY7AYoRdWyzOHGYp1rS6aldL41MAK3/ISfpiXNg+3zAr+I7FkKippeW8LZUepsrl9Z5KoOfe/fBaCBUFIoUew+fP8e+EfI+MMwlebpnQgn8scgqqPOl/4Lt35xc6v9q+QgQEu7yH/AGSL6gfYknSPrZxIcGVvHuEWA3HL+O2OcYL1Dxjnes5pYodUMQN6VYgIvd5G2G3+Fd8az1LxnlsvDYkaZlpFRR63YAVyBsfc83XO2DyfFZABezBXIDGM48YjuR87wvz9fzCBCMukpddQjSQpIu10wdb4veuRVWcBupeLXzMKJEgHm/3gUszCLSSwJ0BV3pSb2sjCVwM2zCLRtXqmXkKx6lfVsoZDR+VsKJrtzjvI9GghLNDDHCzj1GNQpI7cYyjoPU5/PzGX9c1tG40L8Enng3dUtJalrFVjZHq9vfDcyHEKBgLRM+F49x5qx6DicRk8YY+C4+rH1742dKfV4ZWhdcu6RzEUruuoL86xm8/2KSTv5mYzxeViC50FiR+bcnn22oe2NUbHOGJmbGPGZUz7xF4XXKQS5mXOZlxHuqhY1O4CKCQm44/QYyHK5STqGbA3cs1sQASqDdjSjgD5Y/TOdyMcyNHKiyI3KtuDjzJdPjgTRDGkS8UihR/Lc4qxfKKg2LMEr+JmcWQaViseWzlb0/3YJt+W9UgFfTeu2M08RIYpQDKZJUNuCoUIR2G5vfntjYPF0vWZpDFlY1igqvM1rqa+bJOw+QGEjpX2SZ77yDLFGUQ67ZwUkI3C7b+o8ntucUYHUeTECcTQIl/wtG6ZUz5xkAYkp5hKaFb4mNCyXoL76RXfCT4u6+uZmBQVGg0qLu/c9uecanm+h52Qky5LKy3R3l2/gQa5xB1HooyeWaebLZSIJuFUmRtZ+FRaAc977Yxcq8uR2f1NqxUVuj9eykaZeGd2TyY1awmoeZrR2BG3qoHf54KdX60WlkzQISIhmQElWqT4jZG+qgAPazteEvw7HFmM+rZt9MRYvKaJvkhduxO30wxeJ+kx52Yyx9Sy5UgMVkDx6Aoq1UIRoA47kYcyDkIANai34NhEmejZl1BA0pUD9kE/1r+GNDE6EXocWedRG5/4sAeg+G/ubySrmYJj5fp0s6jSxol7UMoPAO4HfBbMT5hUswxsoFsVmI29vh2LDdf61gM1M2pob3BnjbMKuTYAkFiNtTHVRvezRrGY3hs6t0yXMTtrYhb2sOwCV6WFLRB4Fd+awG/0cl/Yk/6Z/wA8UYgqLVxWR9zRGM2lVSQUDfoYIdY+L1KrWf547hyymy8rin1lWOq2G2zaddd6PcnfF4ZRifxaZSCCuqlJ5FHVsQe+93iZOkMF9EXbgT5fbjuWsfyx5xa9SrqVkWBGtRRIq1DVXIolT3Pv2xeksKJfU6EHdWLkULpqB0/QjfFWSCRWry5R8lkVl/XS1YnymalRiTHOKGzhWIBPF0LbayNq+eFkEjUMG+5xmcvHMwaM3JCupxvpCdwSosgjYrsdtsQ9O8545Y5iGMOYi0NprUjmrBA4Kkjf3PzxZnfUQTFKSvwnyH2+Y/Dr+P8APEM7Sb6FlFrTAxSDdTrRlpPjVh7cWMDRK1GB6Opd6fl/KuNF1GAsEBI/FiNWhJ4YbEE+4Hc4rZ/oULAZiMWugjUiKXVTzaf7QLVFdnXeiarHDZ7MyOJY8pKSx40MvqXYFtqIZToPHwj2xamhzLl9EMsJYrrKAnUQdyAQCjbAa73A791AZVYNcNjiYUYMiyPllPLihDsC0bxlfKkA50mrrcKUI1C7xS6/FERtpEpoMhZR6vyiyBd8GhQ37tgtH4fzNaTBmClg6TEh1FWDKSb2cVp1AA0TghL0idwLy02pTq1aK35G2oj/APmKw1GyZIQOpm/XM9KkTQxNLGjyfixGhqZSCGUDe75IrevYnC1D5qamaIuGDC3QkXfqIP7QPftjYpvDM8rBpIJJG1agzKinVvyaJrfvz8sR5fwjNp/uPLCi/UI2oX7tz9cVL8tAKifqN6MVfC3QEzK6jlpYpAQAyBtL0N6s2G243FmzxWIutfZpM0muBvMRyb1UpRr72BY7ggcdsOcHTpka1JZgK8tY401PR5ccADetrGLhgdlFLOeCQgjYcdrWzzsMJPyGDWp1DGIVuCsn0EZdNEEboDp1srbsQDybBI1cD9cSRZiZPxPMkjC+hiwDO8l0pDEMscQ107kjcV8scy9IzTE+jMRgAf7FWskfJdt+R88EumwypDNDLDM0Upq/LZSUWrWlUldTWSTd2frgL3Z3NNVQgXxJDLlM3GisJpnEZYCwFkcsAqMWsjhiCd6uqbBjo2UzEE8olhkiaWCUgs+pWlW2ABBo2NRsgY66dlwvUzmzl5XV1ZtJDVDPQGoFwo0suwHbfDLmesR5gpH5cokV1LB42AAe0ca60n0vvRxzuNCtQBYEXfsZ6UyZabMPzO+lP/xx3fPYsSP+HGhgYoeHMoIsrBFuNEaobqxVWD9OMAps0/4Baaf8dnvS9BNLEKAoja7HG+JXvK5M0HjG7Tj3ClHmAXVPM6kGKK9WoIDOVF+naq1H5fwxEJ3ZEdP7SIZ1WncIVD8MRpvSO/ttjPpM3kY5EY+Iwmy+aksqu+baLzDHGyzEMaTWzEUPRyARZJoAY5WWTc+VnrCXp+8eo+tRseNIUl/0xv0n8zuRjnj3ThPtzDNJec1xyaFiGYp3T07ixRb1Ha69POIMzmpQ8yqc4xH90RLqU0t2/wA77KCNtrxww/udyMd9OPtOEpc9IY/MvNCpxGY2lp/LK7ObFJTEWdxXfHg6o7BGT7y8LD1HzrkA1ldS6RpIG7dtlBHIx30N6mco5MuPNHvhNlzshSTQM0sqoTGHn2dw1FW0gVXN3uN+Mdw55yQFXMFdCNq+9Vu6ktsw4VhpO/5lx30NC5mNbqP/AA4zz7UeiZ3Nvl4ctEWhuy2oUH92/ZAGCcfUZCV1JmVDFLb72vp1fHYrUPLNA+5PesSydVkBkCrMyq5RCc0g8wACmN70SaHyF4ZjxtjblN5T3wf9n8GQjOorNLIAJGYArQN6VUgiga35PywRm8J5NgQctF6tIalrg7cEcE3tgY2flXRoDuCWus8m1NSk2Abb4qHahgfJns3LBEYs2gYpuSU+JXZfjuzY347DHMMjNyLQRQlnPdHhV315GcBz6irxuGqwCbbUPesCswcuBX3J7AKj8SONiorZgDsAbwHz/Tc4WJYrM1WD95Ult7Aq7BBJF8UDXzrydIzDkn8FCDsWkiLEe+5oggcHt774oCau51/qe5pERNCo4C7iPznNsT2NG/athVc4E+an73/M/wD2YIZvISHVtErAajvFpJI2qjtd+/ftzgF/ZUv7MP8A1U/78NFezAO/U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shs2.westport.k12.ct.us/schager/Hon%20US/propaganda_in_the_american_revol_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3543300" cy="1714500"/>
          </a:xfrm>
          <a:prstGeom prst="rect">
            <a:avLst/>
          </a:prstGeom>
          <a:noFill/>
        </p:spPr>
      </p:pic>
      <p:pic>
        <p:nvPicPr>
          <p:cNvPr id="1032" name="Picture 8" descr="http://media-cache-ec0.pinimg.com/736x/a6/44/4e/a6444eb484e4b8c4fd02966b2e585a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14600"/>
            <a:ext cx="3810000" cy="2971801"/>
          </a:xfrm>
          <a:prstGeom prst="rect">
            <a:avLst/>
          </a:prstGeom>
          <a:noFill/>
        </p:spPr>
      </p:pic>
      <p:pic>
        <p:nvPicPr>
          <p:cNvPr id="1034" name="Picture 10" descr="http://t0.gstatic.com/images?q=tbn:ANd9GcTmkt6ZrHEYcklc7TbMANlJmTHsO1wQpWgWBVJUbIjQ1fVDUIU2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200400"/>
            <a:ext cx="27432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help spread Paine’s word!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Place yourself in groups of 2-3 people no more than 3! (4 is more than 3!!!!)</a:t>
            </a:r>
          </a:p>
          <a:p>
            <a:r>
              <a:rPr lang="en-US" dirty="0" smtClean="0"/>
              <a:t>Lets make our own Pamphlet</a:t>
            </a:r>
          </a:p>
          <a:p>
            <a:r>
              <a:rPr lang="en-US" dirty="0" smtClean="0"/>
              <a:t>You will need to tri-fold a piece of paper that means their should be 3 sections when you open it! (Look at my example!)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Nominate one group member to grab 2 sheets of paper for your group and an instruction sheet!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Paine Pamphlet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front: Should be “The Crisis” title and a short 2-3 sentence summary of the piece followed by an artistic rendering.</a:t>
            </a:r>
          </a:p>
          <a:p>
            <a:r>
              <a:rPr lang="en-US" dirty="0" smtClean="0"/>
              <a:t>In the inside each fold should have Ethos, Logos, Pathos headings and appeals that are found with in the speech (Cite the text you need 2 examples of each!)</a:t>
            </a:r>
          </a:p>
          <a:p>
            <a:r>
              <a:rPr lang="en-US" dirty="0" smtClean="0"/>
              <a:t>On Back place Thomas Paine’s Claim and evidence on one section </a:t>
            </a:r>
          </a:p>
          <a:p>
            <a:r>
              <a:rPr lang="en-US" dirty="0" smtClean="0"/>
              <a:t>Very Back Counterargument and defeat of counterargument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506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 Before the bell </vt:lpstr>
      <vt:lpstr>Warm Up:</vt:lpstr>
      <vt:lpstr>Thomas Paine  “The Crisis”</vt:lpstr>
      <vt:lpstr>Let’s review last night’s reading… p. 250 in our books</vt:lpstr>
      <vt:lpstr>Answers</vt:lpstr>
      <vt:lpstr>Thomas Paine </vt:lpstr>
      <vt:lpstr>American Revolution Propaganda</vt:lpstr>
      <vt:lpstr>Let’s help spread Paine’s word!</vt:lpstr>
      <vt:lpstr>Paine Pamphlet instructions</vt:lpstr>
      <vt:lpstr>Create your own Pamphlet</vt:lpstr>
      <vt:lpstr>Closure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Paine  “The Crisis”</dc:title>
  <dc:creator>ashleyh.nickell</dc:creator>
  <cp:lastModifiedBy>ashleyh.nickell</cp:lastModifiedBy>
  <cp:revision>14</cp:revision>
  <dcterms:created xsi:type="dcterms:W3CDTF">2014-09-11T18:25:01Z</dcterms:created>
  <dcterms:modified xsi:type="dcterms:W3CDTF">2014-09-11T20:36:04Z</dcterms:modified>
</cp:coreProperties>
</file>