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4" r:id="rId6"/>
    <p:sldId id="261" r:id="rId7"/>
    <p:sldId id="263" r:id="rId8"/>
    <p:sldId id="268" r:id="rId9"/>
    <p:sldId id="269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3" d="100"/>
          <a:sy n="63" d="100"/>
        </p:scale>
        <p:origin x="-798" y="-10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11036C09-C268-4672-8542-FB5F30AC8871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2DC4E519-9A38-4668-B648-043653078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6C09-C268-4672-8542-FB5F30AC8871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E519-9A38-4668-B648-043653078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6C09-C268-4672-8542-FB5F30AC8871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E519-9A38-4668-B648-043653078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036C09-C268-4672-8542-FB5F30AC8871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DC4E519-9A38-4668-B648-043653078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11036C09-C268-4672-8542-FB5F30AC8871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2DC4E519-9A38-4668-B648-043653078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6C09-C268-4672-8542-FB5F30AC8871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E519-9A38-4668-B648-043653078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6C09-C268-4672-8542-FB5F30AC8871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E519-9A38-4668-B648-043653078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036C09-C268-4672-8542-FB5F30AC8871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C4E519-9A38-4668-B648-043653078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6C09-C268-4672-8542-FB5F30AC8871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E519-9A38-4668-B648-043653078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036C09-C268-4672-8542-FB5F30AC8871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DC4E519-9A38-4668-B648-043653078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036C09-C268-4672-8542-FB5F30AC8871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C4E519-9A38-4668-B648-043653078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036C09-C268-4672-8542-FB5F30AC8871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DC4E519-9A38-4668-B648-043653078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youtube.com/watch?v=m5k9x16yYG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HuqNdQJSTY" TargetMode="External"/><Relationship Id="rId2" Type="http://schemas.openxmlformats.org/officeDocument/2006/relationships/hyperlink" Target="https://email.cms.k12.nc.us/owa/redir.aspx?C=um-Lm6T2Tki8IvPao-87Eevfecq9r9FI8wEQxMvAiYVE6SLcGDpZEBz8ek6BFMVL5BKaNsE6nKM.&amp;URL=http%3a%2f%2fwww.youtube.com%2fwatch%3fv%3df4vkq2ztxS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1874520"/>
            <a:ext cx="9144000" cy="2743199"/>
          </a:xfrm>
        </p:spPr>
        <p:txBody>
          <a:bodyPr>
            <a:normAutofit/>
          </a:bodyPr>
          <a:lstStyle/>
          <a:p>
            <a:r>
              <a:rPr lang="en-US" dirty="0" smtClean="0"/>
              <a:t>Bell work turn in any late work take out your Emerson notes you printed for HW</a:t>
            </a:r>
            <a:br>
              <a:rPr lang="en-US" dirty="0" smtClean="0"/>
            </a:br>
            <a:r>
              <a:rPr lang="en-US" dirty="0" smtClean="0"/>
              <a:t>START choosing right word </a:t>
            </a:r>
            <a:r>
              <a:rPr lang="en-US" dirty="0" err="1" smtClean="0"/>
              <a:t>vocab</a:t>
            </a:r>
            <a:r>
              <a:rPr lang="en-US" smtClean="0"/>
              <a:t> unit 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3254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Emerson is considered the father of transcendentalism, what about his nature essay do you think made people buy into this movement</a:t>
            </a:r>
            <a:r>
              <a:rPr lang="en-US" dirty="0" smtClean="0"/>
              <a:t>?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www.youtube.com/watch?v=m5k9x16yYGo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050" name="AutoShape 2" descr="data:image/jpeg;base64,/9j/4AAQSkZJRgABAQAAAQABAAD/2wCEAAkGBxQTEhUUExQWFhUXGBwZGBgYGR4eHBwdIB8YHSAcHx4dIiggIR0lHhwcITEhJSkrLi4uGB8zODMsNygtLisBCgoKDg0OGxAQGi8kICYsLCwvLCwsLCwtLCwsLCwsLSwsLCwsLCwsLCwsLCwsLCwsLCwsLCwsLCwsLCwsLCwsLP/AABEIAMcA/QMBIgACEQEDEQH/xAAcAAABBQEBAQAAAAAAAAAAAAAFAAMEBgcCAQj/xABMEAACAQIEAwYDBQMIBgkFAAABAhEDIQAEEjEFQVEGEyJhcYEHMpEUI0KhsVJywRUzYoLR0uHwFyRUk7LxFjRDU3ODkqLjJWOjs+L/xAAZAQADAQEBAAAAAAAAAAAAAAABAgMABAX/xAAvEQACAgEEAAQFBAIDAQAAAAAAAQIRAxIhMUEEImFxEzJRgaGRscHRM/BC4fEF/9oADAMBAAIRAxEAPwDYu+brhd83XDeFgBHO+brhd83XDeFjGHO+brhd83XDeFjGHO+brj3vm64HcZrOlCq1IS6oSvO/pzjeMVnsFn2dqqkgggPOokzYXnrPWfDgWEu3fN1wu+brjjHmMAc75uuF3zdcN4WCYc75uuF3zdcN4WAYc75uuF3zdcN4WCYc75uuGc1nSizNyQomYJJAAsCefTHWI3E8u1SjURW0syEBuhIscAxWu0HbirSKrQRajWDA3AZo0kMpgqd+XnBtisVPi1m1BBoUtYMbtH0n85xE4tl6vD64ltbGCHAJW+qVM84F43DeeK/xnNJWrNUZVAJnu6Q0jSOQ3hvWb4wqb7LMvxgzUXo0Z/rx+uPH+MuYgRQpTz8TXPl09L4zvMVBcAWBtJkj8hhmqwMQIwwxrOR+K1dlY1KdNCF1LBJ1H9mCwv7+2G858YKiudFGmUm3jJJHqBAxl2XqAMJiAdmBI87f52wgqyBrhC28SQJiSOZjkDgUA01PjJV/Fl1ibQ5kDztfHA+Mtf8A2ZJ5eNv004zLMU4YjxGCR4hpPuOR8sO0Kc3W5FiDfe0/n7WwQmm0/i5mSJ+zU99N6sGfQicdJ8Xa5BjLISLkB22AJJnTEDFHoI9TvBQY6NCvWLA6VKg3OkGBqkAx+IT5DKeYZWJDE7i43BsR9DgANIHxjqz/ANWSPKof7uHG+MFW8ZdZkW7w7X56d5jGXlxFwZ6Y8L2EH/njBNM/0yVv9mT/AHh/u4Q+MNf/AGZP94f7uMzmTJ2tJA/ze35YLUuCM1NKzPQprUnQHZgTpgEwATBPP1wTH0VhYWFhQiwsLAfjPaahlqi06rEMwmwkKJiT5WO07YxgxhYStIkXB2IwP7Q8Q+z5atV/YQkfvGy/mRjGK32r7d06SvTy8VKoJUmPAvX9472Fv0xD+FGdolKtIH76Q19ykQAP3TM/vDGUd8ZxI4NnalPMI9I6XkaTaxNudovGDRlufSGPMZ/R7V5lqyUmI8er5VAawJMAkQ1ouYvN8Wjs/wAQ166ZcsywwkgtoNgSV3hgyk9R9U1KxnCSvUqoMYWFhYYUWFOETijds89LU2puweSoBUbAi685LAbjl5XzAXrHmKT2bqZo1gr1C5Ze8WdQBiJBixkG3mBvi50KyuoZSCpEgjATsJ3hYH8U4slBqSuGiq+gMNlNo1dJn9cEcEAE7YcOFfKupdEA8Rd1LBQASSIIII639MYpk8uwqeMFqLMQIbSHO0iQCfbYkTzB3Xj+bWlQeo4LKo+XSWBmwDAAypJv9cYZQWlVrhA+gPWF7hESSTAjzEbbbYKFkOZ/so1FyK7qg7tnQ6laSovTgH5pIWRaxidsBq+TKEiVO21+U2I5e/Sb2xbM3nsrl8xWSgzZhKtNULxrZLEMFkKGMQRsLC9sUxaJBbTdRJJMfx54Jk2MGJI+kY5U4ddGBgjSw6jf1nDQjpHtjDD1VWgOdUNMM0+Ije/ODjmmJMDBtePlqSUjToFKQsrUxLWAJLIFa+86ptvgQ6KB8xnpECOfPGMF+FZmorqsroZgrL3mlGWR4X0n5bXn32xO49lqAq6kqIpqamKgNC7+FguzhgV0gaY0mcAkMowCpqLLoMkMAJBj8MExM3kDzwwtSfmjpq+m8eWAA8qPBi0kXx4p26jpjXOz3B8rU4ZNSgrd2HbvP2zpMOCTqAvAU2BX3xnPavh65XN16VMnSjeHnEgGJkzExOMmFAYsOXXHZm0g7SPTB7tPwCvljTOZ062VSsNqBQAADy02Eee+LTn/AIZMW108zQVXGqLKATchRqPhEwLnAsxrWFhYWMEWMw7VVUqcSqiop+7poEBIhiPFzsAdUeW+NPJgSdhfGJcQrmpUaoRqJY6hO/8AmcarQNVM1vs3UQ5en3balAgw2rSeayeQ2HlGA/xQMcOq/vU5/wDWv8Yxm+V4xVoNrQ6BssewM8ibgwZi08saTlq/8p8NqKYV3RkPMBxdTfkSAfL2wao17mEF8T+zOZpLmaRrqr0SdNQNtpYFSfVZ1f1cRaWRqGYExYjDKZapr0BTq2iMOEs3EcsaVYGjW79Ff7qrM6kjmeoIKn67HF3+FrK1bMsYV4VVSSSFBJYiTcaiPTGY8E4g9LVpaPKAb7bG0/2YlfyjVpZinXJZXBDz8si0jlY3GErcpLeN2fRGPHcASxAA3JMDHQM4zjjvaFj31LVuWBNyApkCYsBEAf44VuiaQx207fMZo5UQJIaoYOocwovCnrv6Y87P5f8AlCmrSadSlKqyiwtcEdINjYiR71AZmmlQb+bQJG+wP6zi+dhs3qGpS4DMR4zIsBcFVWDMDTPL1w4jssRytWlTqgNpJUKroD4FBJnTzawETF/rJ7L0mWhpOqAx0a7Eqb7epPXDi8Q8Ri/W/wCeBHaPj6qwpLS71nBQKG0zqAgE8hffywqiooZybdlL+KFaqudBaRT0qKfQgXJ9QxI+mCvB/iRC01q0y0eFmW7kAWOmwuec8sVjj/aR8zSanWogEvqVyGDBuYP4SSLWAwByrog1Rqa4vsPMD+3DC7moUviKDTqnutTgEoAYDSWiRvAAuZk8hzxlq5RqhIp7Dy9gPPpOHMpWRvm8JW/hi/l5Y9pcRSyhYlpmx9jsY9IxgbnD5NqdRKYMswBN4UG4I2xDRSlRZiN73FuVrTghmK7LVUFtvlM/L6c8Qc4dbFuRJvEfkOs74JlZH4hmdbTz6z+WImoXnBTL8KquC1Kk7DyUkehO0/rgbUosrFWBBG4NjgWmOlRwuHKdQrt+mOCQD6YcDFhAkxJAA264JjlmJuTjwsIERh/LpTKtJOu2kcj1/hhutlijQQQfPGNZNo8YrKpC1XW0WJFuluXlgezY4YnCOMYNcars3d947MwXSdYIgCIAk7RH549zuWEggqNQnSN15QdoNvoRiNxLOCqyG86VDE7k7E8+WHc1mxraJUAwAOg2mcBgPpXCYgCSYA3Jxnma+IzNqFGkFHJmMn1gQJ8pPviL2r7aD7CKas3e1UUliAPCYmANib/Q32wr2CmnwTO1PaTvKopo33GpqZNvFUWJiDMAML7fTFGzeb013X8Jg23BHPAzgaBqhgOSGBWFmwP4r25fnibQIbMlWJVZgsIsBf69NsMkLLkfztNjTAMMNw4I0+tpv19MXz4ca0eoh/FTVrCykEgDfc6ifbFOy2XyozVqrd3ve7EgE6STYAxuL8vPBLgHFaiVHzKVbOSChErpkwOsjkeX1weXQOEpdASnQqZd6yVQNSNBI2JHMHzxDz5q0q5RlKVgwWLSOg/P88HuKV+/rKSQTUqRA538+vKPLAPtyGXN+InXpUsZvNxv1gD6YPBo7u6I9bhtWjVU1KTLOoxG+mZ+lz9Dia9OpWoMxp6lCudV5TT16GTPO0yMTeAUMxns1QWSqwwLSTCR4yZ6gheQJOL9meDVKVYd0dKJAGsksNIA1dCTE+hjE25FfLZUu2HbWoWo0KFQoq0absUaCWZA0SLwARbrPlgbwbLrXoM+rVVNXUQfCIVSIJNoghp5Y0Ht5m6f2SoKiKwIN48WoA6YO48USekjFD7NcKT7OC7yHYOVmATYATM84OBN0gwjbIa8EpOsip42EAEzBvttOLH2R4RVy1dlqMt6JNOGuSYm24IAPK2+B3bNKVOpSy9AKGoopqVBd2qMAYnkFEWH7XliFl+ItTBCN4gJ1G5nrfDR9Sc30jQPtDKV0pMCPmiB9SDP+b4E5/Jk5vvangpaWF51MSBcBWBETMkrvjzs1mc5nH7xNAQL8720uN43k87KY6jDPabPNl6jd74taqaREbrIYiYsZBIPXAm+gQTsGcYydOsruK1lUsgd2LSIUIF8Xigg7335HFO4glRCQ4iAFA6D22wY4PmTVqu2kmEZwoFiVg29p+uH+J8NIopVeCKkXB2kTtaOfM4ypbDO27oD9leEVM3WNGlGtkYjUYFoO8HHdfgFbL1mTMI1IqDB0yGPLTyYemC/wuqKmeosW0Ed6GLEBYKQoE/iJn8sa32m4jTWmpqqphppvGoK8EAgbzy998GTaTZlu6MKzWSrTLI/iPglSCSYEAESbYtfZvslmqKtXbLBmCeBH0W2JOgmZiYtNzti1Zzj1RnWlTde8YgEkSKYAkxO7cyeZgbYrXaftCaACU3ZmIJLMxuSSJF4wK1Rpi3T2Bef7bVnPdupRthJsOpMAW8hv1EXF5jLB8k9aBrV7EWIRtIEjoSHwIzdV6rBtNkUCAbQL4lUMx901K6l4WPPVMnyi3lGEWNR+Uo5t8gvL01J8W23ngjWpvliqsVYbyCbjoR0nENVVHg3gkTtJ6+354m1QatNmNQnTcKbkwOv8MWJsE1IkwBBP0x09Y7Eki2/6Y4Mc98eA4wxycIY7FExMjHBtvjGJeVzOgkwC0QCZlT1HLnzw7Q0CdcmdoE9d5wPBw+2Y/ZGket/8jGMH6VbkAxOwABJJ8sEuL8NNTJpUUO7hzvUVhTVUYugAJNgsmYI0xGGezSBq6ISyzqIIMG3ny/xwZ4zkkp5Ok1OVZ2BZlY3lHn3vv54WT3QkdikcJRjVp6GCEn5mjSvmZtb9Yx1ntNOoyI7VIkFjAk8ouT058sEeE9natYsqK0qLGDBMkRIHofrgjn+xf2ZEqV3caqqJCrJAJ8THof2V5xfpga46qstpengqypUZvAGJ/ogn9MOrn3Ve7uFFo8+f54doVdKv43pnlp/EBM3BBHL6nEGiZceZxQT3LHl+KFKmUJNlqITPKGWY9sH/iPwpquaApnUzadAnmx0kf8AqAPQT54r/BqJq5ujTUamZhAiRAkk3BAAifbF+XPPTWp96792QCSIBJn5doEAzMxb1xPJs9RTFFtafyddiuEHKV5esrqiOHK2VSxQxJsdjfy2xdeLhRBYEqeYExF9heMY7muMvmahU1CqzA8p59PO2LrT7Yim6IFd6aDTA3gWDGPbyvtgRvlgyaU6ic9r8quYSlQR5mqqlotcqI9t4HTBXO8HyWRyhqd2SKCNGpj4jyBvEsxGwxG7T8Ry7UldaxUk6lWCHVhcNFoIK8/rioZzi32lNBqt3aEMdbM3pMiN+Ukz6Yy3bsL0qN3uVrJajrZh4jJP7xufpjrgiCpmFBKhZJYsYGkXI632gdcM5nOBV7umRfdmtPkNwPczgXVOl/zjFKIrm2bT/L9IJTC1MtR0kAhangCiflGkG8xBFpNzhniOay1d9HeJWLKQNMNHr05fljOey70kau9eGChFUNsSzbRzspnynyxZuJ8Vp0lV8tQUupHilhE8hB1dPxR5YZQbV3wBuKdVyDeO5YZJ5RglRQrC/Ikj81G2JxypzXD1WiA1RHB0iNlJFp3tywK7Q5GvVrd5nlFE6VOwJYRIGq2oxIgbQemAtKmKjQnfKtzAYkhBuYsLDliU4XT4opjlptc2Wjsdle7aujoajun82UlpBuNJvInC47n6iijTHeQyhlV5kwbE6pIg38sU/NZZ++Y5dq7U58DE+PT1bRtjTuC5fLLk8uuYaq1fQxQIWaoQzNsDK6YC8vflh3OhFi1vbkpCcV7l3JsT4SYkASCQNU3JAEmdsO1OC1M4e9Dkg3l10gieRAA/L9cccfq0qGYdDSYQQUFQXgidRXaZ9Y5YE5jjtQsIY+pwVTA4yTok/wDQ/M3LU/CDcqQxjyAJk+2GcxwyujSadV0IMN3bAMIi0iRcx7Y7XjlRwA1QkQQwMX9yJBgxM8sN1+Ik0jRk6NWtNP4WiDYcmET5qD1lN7G2pA18s0kFGF9jaPr/ABxw+WKwWMAiRz9rfpgjn69OrVqVEBp0yZ0TtO4HQTMY4LqFAJUreBH5eZvvbbBMCPPHjKRHntiQ9JdVtvM48Z53JAA8I5YJjgARt6nDcYkCbhZvhtaZP+dsYI/Qy66JkE/s3kcvTz9scaQOh9cSaWXXVbx9DMCefn+mJL1I+UKeRgTttdpOMCyf2XzAXMoWMKEcmfb+zFq4xxikMtl7o+giU1SbLFx77YpVLhbFO8IEN8gO7HrH7Pnjj+Qa5E6T5AKf89MI42ZOiyf6QKqawkIGMwsCLAb3PLrzxXeL9oatf53JEzEk36knnhkcEqTBBB6EEH6G+CnCex1WsT+FVPiYggDy9fLBhiXSHlndbsB5iuGQaVI0/MZmZ9hAnHNMEsugEEQOt/pjXOAdgOHqIq1KtVmXxKAwXcH8Ik3HI4s47P5CkpZMj4bEkAT9GfVtyi+Ge2widlF7AKlFK1ZvFVqEUqZiIESR5Fj9dI88Ru01aqp+z/zZkmq24XVGmTYA6dNycaiOyeULioKYCwPux/Nk7hiv7Q64q/aftb9jq1aVXK06uWeywNIIIAKNIIJmeW2I6LlqZVZnGOlGbJwDNqR92NIEa9ahTzmSRI9J8pxY1zlHLgvTPfViL1RIVTEEIoAueeq/pfAjifEKCqzUqTLTbxIhckJP7Nue959t8Q6NcUyve0dJNMPSE6bGSNQQjUDym98Uq+Sbf0H2zGttTuALk6jc+g588RMxmg5FGip0zN/mY9SBz6C8YN9muzb59u+q+GipKjxBDUYAt3aWgWBluV+e2l1ezuUywQpQVLRPiYE2s1/Ed7tb+DJdIR7K2Y1R4CXb7w6SD4lnxny0bg+sYLf9C6lRwNVDLoNlJL1D5witJ98apnKqUtM0kDESNVreggD0k4cpVmKioAAg5qoAP5T74qodsi8zszOp8N3Py1ajAxqJpBR7Bnkn1AxYs7XbK0lpkaaQRVOoKoeBBLAEiTfcnFvbjoRNThY6zcx5RjM+2fHxV1Bg/wDR1RAPUBQPz1euC8e26Csl8MpfFuIF6pCTpHgQE6oG1jttzHXE3g+Y7qm7MaskHUyMsXsAVbcgmYGG6FQHUxEub6oE9D+XPDWW4lUy1da9Puy19IZQykbEkdfPEJRdHTGSTC/AOzmafKF6BeWMMmk3Agi+17H0ONF4L95Tpq47rNUBNLWCpvYqeqNta3MbYl9lu0tPNKmkFKgWWpILGwkr0A+vrviD24zCLTM5dlqAalafFcxYgkgk8vQRiPwsk3vSKrLjilscdo+FUeKU1WsDlczTNiy3vYjlqUnYg77Yzji/YoUay0VzVOrVf5QtgP3ybKIHmcTcrnc9n2RAGLUZamAwHjVgdRDHxEREevpjTuA8Ay6y1YO2Ye9SpVXS5JiQseELPJZ5STgqOSKA3GTMTfgy0gy11cVJhSpBUnrNwR5A38sQ6lDuyALkTM/lj6WXg9FZhFMiDOBvEuIZFR3VZqFQckIVvyAw2Jyaerknk0p+Xg+cHuf7MeVlIFxHT0xt/H/hvlqo15aKFSPCCNVM9AQbiff0xj/F+H1MvUajVTQ6m48jsRyI6HFBE7ByKOZ5Y6Y9Bvyx4xiRFscKcYY6G8/lj2o0iJsL++Gwb4d1KdyZ6xy9MYx5TabYfp1iswTjwoATpuOX8Ot+e+G/WT6YBjVOCMmgatJO0DoNhHTbFsytRbQoBGx5j0tjKOHccqDMJRCoNWm8ExKhtp84wY7MdqKmYqqhp0xIYyNVoRm29o98FRjdtknqrZGlVMolVlZoLDnJmPaOeC2SRVHgVABJvM338VycZZwjttmXKItGgNbKLhj8xA5EDHOd+I+Zp5mpl1o5UlKrUwxDidLFZ+e0xhm4/KBRnya6ta0RH/Pr0wzWIcyZjfexv0/wxl3G+3eeyyUmrUcrNQtCgOYCrSYGdcf9oLcow32e+ImbzWZpZdKGWU1GiSHsACxPz8gDhVp5H85qVbO6SvgJY8tRsJgW2kk4Yaqr/dOlLSSSQ4ENILrYjnFze4OMlzPxfzkkCllhB/Zqbg7/AM4Me0+32dbKvmGFAjve60lXm66txUmL26XwTaWi20ewtBnNVULKZIp954NUmABEqojmTEQMSuM8Eo1p7xUq10XTYNFMRAKgfNBix2JOM8/0o5+IDUx5hL+kkm3pgvS7XZ5BSbvFCuneMBSWQWJNpIH1xrSDHFKbqPJf8lwXu6QRVFNAPlRyCTaCSFkGRNiZO82wJr8ZqjPd0aijLLIlzdiw0sAYMgOZmwAG+K7nviO6vTQVXpmVJLZdHEbRK1VI9lP8MUXthlai5l+8dnbdi+4JAYjyA1RHlgKSugvFJOmbHx7iGWZizMSBEVUKkH5VOogbAxtPPDWc7Y0FNOnTAq01RlIExMAKwkb2PoGN8Zr2bRTQUlQTLXgTucdV69Go70dPiUfNAF/6JF7Tjp+ElFNsgm3PTFbk9+Purl3QtTCkLLfiiA3OfocVXMcRaq0fhF4/53+pxI4RnSCUc/IYLct4k7+k4jZ/L91UMXDybbDyH+eeEnK1aY8Y6XTR2rkAFfCZ5f59McvTDkkkAqvM/NtYed5joDjvLadQS0x80yC0yYItEWtvHnjniK6HAjf9cJXlGWzCPZ3jD5Zg5AAghWLECeWxsRGNI4dxhOJZcpmEBZYXXFjOzDz9APKMZFkUNVovpX6Te8Y0vsxRSlR+87xWc6/AwFiBHhIvt154ZVywP6XR7wmlSyObUlne1hBkk89THnz9Bgjx7tpqOlQI3j5vEPwssg+Uz1tace57I0c4EphkFZSTJBTWNtxzICki8XGOuH/DgG9VtI/oOzH8wBjnWW3VHQ8dRtSS/W/5Kxxrt/WXLmlpBqPYOJkL5CfmnmPLBinwXKJSWhVoJVzDIrMe8++JKkswAuoB5W398HuJfC/J1dJDVqbKLMj3nkfEDf0jHnGuzGZqH7tqM30s63BggGQNRMWxLIpbUbG1/wAij9h+OmoWytVywUnu2J8diSIN7wOXnjz4rU9VKhUIl0LUy3MrpDCfcMfc4iZnsTmuHVEzNU02UvpmiSSrNOnwsq2n1xz2q4sxyoVmLLVb5gBMLpYQIHP9DjpWRJaX9hfgOV5ItbcrsoIvjwYJcKyNGtVSn3tVS5AB7pTc/wDmC2OuO8KOWqKpbWCNQJXSdyIgk9OuE1q9PYfhvTq6B6QASbfrjwCZ8r45N8IP9MMIdB/rhG+GycOEYxi18Cy2rN1GsBSQN5k92AAP19sOdiMu1OuwblRrNvP/AGTjl7YYZdNWpUhdSrUiRz7th647yUXJNhl6nP8Ao4XqwLd0TOxyg5jLj/7lP9RgBxuvTGczLMC0ZioQORGs74sfY0Bcxl2JBGpJ9yP7f0xC4llKbZqovc0yWqVCSTU/bbo/6DCv579DLgidpc+1bKZNnJLFsyTO/wA1OPbTG2IXZ2s9CutVbNoqaTz8SMuoek2OLJx/Kroy/eU1aRWYBSVUAMiWj9zngzwPh1N3qJUUKoVqtVzMkKNtU2UGBEC04KlSHWm6fBl1FFuCTMeHp74tFBY4M1vmzkz6Ioj8j9MDauVogKSj3UGRVHT9zHXEGAytJVLhDUY6Wab7TYATv54M03XuHGtV+wI04u+aGlaK9KNMflipZfIkk3gKJJ/TFt4xAdR0RB+WDP5GdX/z/wDN9n/BXM4obOUh1amPqw/twU+ICl89Wj9tv4AYj8IyLV+JUKa760Y+SpDsfoDjjto85uv/AOI5/PE4/wCRe38oXNvOT9f7JnAKmnLA/wBI/mYwEr1tOaZv6d/TngxwWjqy86gAmpj9YHuSQo9cV7Pn75/U46pze0fpRyRxpR1d2wsaITM9VqqR9Qf4gfXBduMdzSOXrUBUpEnQxG4tJ82EiDNpHTFc+0FqSP8AipkH6f4YuNdFfLipv3bhj+440k+gYU/rjnlTlXR2uL+A5dqn9nz+QPlMijUyygi5Kg7xNr+nPE3J8MOaIpok1dBYTb5d7+e0eeI1fiiAEAqTy3j3AN/bE7sjxWmHcuEEg/zh03EGA0gg26T054vklphsebCLnLcFcM4glKqKFakq09UVIUiop2mSZkHcbQMXFKBJVqdQlN9OrwPNp2kGOY6CQYjFN7bZynVrd4PmKwY2MbX5na/QYj5HtFWpZdkUi7EgzLILGwPI9fXEsbtWymXHTpGrdlFp1aOcqvTUgP3YkGYpprk9GDObryC4ogzmap02lcyCQNL6qq6f4X/hgfwLtPmDRzOWu61wWY81aIJ2iGAAM9BcYsGZzdHu+80AKCWEsZ7wgAjVr1HaNMYlldM6/DeWLD/ZXt3WfM0KDnWrkU/EAGst2keYm8yD74l/ETtDVp11oo9RFCqWKGD4jvPkOWKb8KSKvEaZmyI7LqiflC8jvcnnGNe4p2boZiotSqskKVI5ERafTlGHkm1sT8POEMlz43A/bmoKnCzURmI+5dWNm+dPEdr88Y/xlAcjTP7Ndh9QzY2ztrSVeH11WAFpqAvQAr/CMYxxFD9hqyIispA9oP8AxD64EuvcXE7lJL6MCdl/+t0P/FT9cWL4m5lDmgAplUCnULGSTIv7fXAns7kSGXMuNNGk2qZALFbhRM84m2G+0vHPtWZ11IKAALpEWuRz6m/8MTcG8ykukykZL4Tj6gxM31RDfeNsRWGHcwNiABImxkf4HywxjoRCqPVxMy5UzIxCOPVOMA0PLZrS6sSuznYXI+X6GMKhxI6n1EQoEbxJMbAx/wA8RMo8FNo1Nb+rf+z3wy9KDceFrTG87j8/0xGPlnR2YlaU30Wnh1VTUkU6bAPThpaYJ3gNH4SNuQxG4rn016vs6arGVsd9ySDO8nrbD3Z3hbVCwDLqWmsGAAIYb9YGoSbxbA/NUl0zDFiJsST1+u+JfEWs7FhWRSUuV+Ni4cCrZOvlwcxSQ9yHkvBIBcsIMXDTsOYw0+ToqletWRqdNkIdNf4ZDFLCRcBbXMYq2Q4cf5y+mmAxvfeQse1zyAOCHanPPUIpIKsrLtqCxOnwi0g/MGJmBbmcRnGWu4vZv9DlhhUW4yXSBtcZBigNFtAk+HvDCBX2l1kkgcuYsZBwdyfZbKZnKBkVtKNUimSQdSlgfFr5wYmdxtipZCs6shqFAgMEESfEQVk8yGDemk74O5PtHUy1FqCKkksQ17a5PW+8z+uLzjlf+PlE8lY477WEMp2IybVDRPfoTT1/MLg6OoOxJBHUHpeTxrstSANU11Ai5YH5RCkwOljvfymQz2U4xVzGcU1CtqJQC4k+Ez7lSf62C3brhuvKsQqmoo8JJI5gsAAIkhSB5nHJkz5Y5Vjk+aNhbh5lzuVfh2Up0CMynjKtZw7Beny93LLtPigzE4oPHquuvUbkzMfqcWzO5yvoKl9SQmuBABCqNO39EbGDE4AcOzNOjm6dStOlHJOkTcC1ugMTvttjsw3bbOjxGNRx6vrv+B7h7acoqzd3YmP2V2HoWYn+oMRf5GNRmcSJ8sHu0q02q02o6dDrA0AaZnUT794PcHE7htGHAZdSgGQYjY7zb/Ix2Yoark+jiy5Yxwxilu2ymV8qKChTNzcnzgewEfngjSzJ7pFBIiASOY2IPkRj3tDlzocMDKnnvY4a4dlXeiCvIbk8+nrhM0NLsv4PL8SLh6UTqKggqwUjlIgH6Yj8D4D9rzdLLX0Al6hB/CIm/U7e+JOVZVu1gLkyLddxBGLD8P61Km71hAZ1ZE8yHSAPYG3kcHM6SOLBByk0AOK9n/8AUwyhi4MKupTbmZHKZj2wJ7NcdNFalJkWpTqgDS8lR1MDnHMQbC+L9Spd5SrUF+dRUpBOYaHYyeiifWPTGa1sqlOv4WNSmpS4FzIuI9ZGOfG201I6/EY1F3EIZ7jjBPs6BUpKbqttXUk8yeZxDytDUtRgQGVSSbztNrb2I9sQOIVAahI5nDyHwsROx26c5+uLVsQT33CFHijBlZoV1utSmAtRG6ysavQzviz5XtbxChFSpW+0UARNlFiYGqAGWYgEyMV3sZwH7ZVZXnQiyzK0MtmghSCGuLglbTfGh9nslQSnTpjSKTrNVnfxPIAi4FiDEDbCZMmihseP4lkTM/ETL1qNSl3LxUEEs0xsdhBInzGBXGu5OSbUHDEakgaUiVN5ljMfMJJgjYA4MZjsxwtWlEaARZKjvO1pJi+2O87SoVaFZUVxTWlSZWWC4A0wBAiRIMfNpLRB3DlFsosWTHHpX+pmfEBRFSl94XTSAY2gemwPTfEXMBailqaFFphQ3OCZAJMcyOfPE3O8IMBkYVA1/wClv58/fngWK+mQDE2I6+uHjvwDLqT3VX/vI/lqmhKtN0nUsibFWEEEc7g7c5xABw9UrayOtr9YAAGGqiFSVIggwQdweYwxGTFjoRjlRj0HBFLflszRDy6sAF3mbyAOXnj3P5uj4ED1FIB1SliDHQzyP1xCz1ISqrLFyAI66h/Z+YxdqfC8tShq7IajXM7EgoLA8on6nHLkyRhK2dUdUseiPoP9jeJ0V7x1rIJQIikNOoAmYj5bxM8hsThZPJBSDqpVCSFAY3NztqjcD6nEHjnCVy7MaYGlpYW5qQDvyn8seZdKdVbIAS6idiCQJj0xX4UWtceevyJhzT1NSez5LJnOFvTZSoU6QqMJXeF3vyNp9ce5jhNU1qjaGKlARAnxDUCbeQX1jEPtXUo0WfXqJASQGI1Wpjr827dPCcQuB5wmi9QGoCkzpaSQArAnV0DeYs222OPCqqdHfrU4qKlvRDzXAatMd49MrU1sUJPVgCY2+U2HK/ngRxalUBpMxloLgEfs6dM+R6eRxbkNbNrppM5WAZZlgNygqBO4PoT0wB4M9R0q16lR2pIzo4fV4IpswYAGZDpp07eKYxZZ1v8At7gnCEa1ff26CPZ9u/zNIQQod2BURYrMEgeXXngt8TuIuiUaS/LU1FvPSUIU8iLyR5DFI4RXzNcqFKal8THQtlABJnSYtHuRg5TpvWqdz93WqquoprbUAQPEAI3ETHUeWBDwmrIp2qXXqcvi86U0tPX/AKCqfFCaD0nGtm0hW20qseE9YAEYpXE6g71ucE/ri9cTy4pStSl3bESAzOD5GGPUdDtihZ5oquf6Rti8cWh+/wBBsviI5MaUYtV9fYsGWqquUyyqDrD1ajEiwkqqqDzsuo/vY0OilFlyr0nlq7aQB+HwkPqH9GY9SMZFw2vZkO5IafQMP449bP1EqeA6Y8geXnh4uUbS7IzhCeJSfTNA+I+Vp5alp1TUqbLz082Pkdh6npgHwZFbLJDgBZ1TyOoEk+0+x+tXqJVKd44bS5IDN+IxNpuRbfbGhdmeySVstlWpd4y1gzVyGBVXpyQhBEhXI0n0354TNK61Mbws4YW2l0/1A9DhWYqoFp02aNWkqhMgxDC3Q2Itg5Q7L1TlaNNabpWSrK65Q3edUkSBfeOWJRzCBhUNJST+NQAfqMETxVnUQ7iDYlpPoJFzB/xAxfJglJKnujix+IjGTbXNnr8CpZXvGbMZipXeRUamQEvYgyp1MBIJAm94nGb0VRcylFFdVDa2LiGOgEjcbWjF04pxh/F8xC+Zvyj1OKZm6lQZuKkglGgGJAIO8EjkeeJzxaU3ZXFmcmlQJ4zVFSuxFugw3SAKspsQDv6bfw98MiC7E7ScSgKP7Tg8uf8AjgpbGlLcK9lu1D5WnmEp01LVkYd4T8nhOwi/XBPgVcnTepUVWpq1ypKSvMNIsOTTBnFNy6AG7RIjF17M1aBBp02fXoaQ2xIQwywBHiO19hcyYSa7K4a3V06f7F5yHa/JeDTkmBYIRIQnxFSLkm4LE+qt7kch2h+1is1FQoSmr6aqT+FWgFXtYi3UnrjM9JBOg7LUC/1WzgX/AIqX5YuXYcjv66CwalW/9rpTH5IfphqI2yPmeN08xppnJnvCujvQ2lgdg1pLQRznbnjHs5R01HWZ0sRI5wSJtjR8kfELmZJn2P8AhjP+IUVDNc6ixMRYC5meu1oxuwxTcbsi5eiXYKokkwBtPubYd4hk3pVClRdLjcEg+e4tiw5TgSU6IzFZ4ceJaFRSC4BN7wdJOmGAIgkGJEriHG5zFYLSoVQ5n75dWiwnTcBbzfywuvfYbTsVicezg7k+Bd5k6uZGlRSaJ7wEsZWV0RaFJaZv0O4BmMFSUrroWqLhwV6b16bMe70EtcjSTaR+uBHa7OGrm3EnSh0KJ2jf6mT74MdnRNUFRq0azHUdPXxfXFVBlnM7sb+V8Rj5srk+kUa0w2NJ4RmftPDvEZq0jpY9FEKJJsC2qZ56fLBPgfBqii6NpAJncFiBMRNgAPp54q/w/qahmsuWXu3pa789NgB66xP7uCvDsu9OKZd0YAsPECItpEXjbbmCOWKYpaZafo9vvv8AuFwcotpcrf8AkOcb4EKtOtWqsAvckpJj7xQIPmDpNhczbFKpVKv2d6Sj5wFcEeLcRedoWP8AII03Mlc9l6emvUWTPhhbr4WUypBAnbnFsAeI9mKlPvO7zAdkCsytQQyCTbUBMwJjzHXHBi8St1N73xWyHpqVVs/XcC1u/wAgaLUz91UpyynnEqNryS2oR1wzwKqqGrm3I1INYpzd2eorsAu5hdQ/rDBGtnq5pmm1MVmYBV8TQZ8LadTAAwQPK+AWaqlApq5WqgaYPIwYMRO2KRVr1+q7PQWOCTWTy2GeBaTmc06xpYHTysX5D00+mLHwHs7QHEnqpWOsBW7oH5WYLqO8xEGNvvR0GKr2UzWVOYGt3pDSw8QidjpkgXkA7fhjF47M8AywrnPq5LEFBcRNl1ECfFAC7xuYxZx8lJtU9/x/R53i5J53W6rb/fuSu0+QZ8wpNkCC4jUTLeFQf1OPnzjY/wBYreVR/wDiOPpPNQLlpJkrtJG5AmBuw3IFwMfN3Hx/rOYj/vX/AOI4XBlnkm2+OhXGKhS5v+xrIsNURcjfDeYPjPv+mOsjGombgW87gEfST7Y4zA8bf55Y6uzN3ir1J9fi/eZajlyt6Rc6y0yDMLEWiTzPtjQex3afL5WjkqQzKhWWs2YkfIxgqCYteRbpfGWZdTcxsDP0P9n5YJdncuhdqtUTRoL3jj9ozCU/V3IHpq6Ynmgpx8wkXWyNAzrpQOlnAV0NVC1joJYg3vdRJsIPLEyshoUlXSQ5XUJEGSASb8vPbEXjHCBn8zRzVZtOXp01aqdgfx92vkxJmNgD1E1X4gdqKmbrkQVp02OlTY+/S1oxaGdqopEHgTWqyx5Hgmarpro/eFYbxsAosdJVbXJuNXKCdwMTD2VNJFr50ocxVJk974oMAAKFA9SG9sFOAVAMklWgxBZQxjmR8215kRedsFs5lKHEqQVjpqqI6kbXiRImDIgj9Y+K1Rjr5j6Lde/oP4acVk0T2aMT7QcFaizMgY0tUaoMKT+EmIne3SMCJ2xqWW7CUnqutXMhu5I7xdLK0DqzmIvuJ33vOM/7UGkc3WNAg0i8qRtymPKZjC4c8ZvSul9C2SCTtPYEnBjs9XK10IMciRvgQ4viVkGIddJgkgA++LtbULGWlplm4a7E0/34PpOUY+1n/PF17B1NOcWbF6YUjz7upWI+rYzvvGGoSdQJv5lcwv8ABcW/gNf/AOoUejGp/CkPynGok/QYy9SGUDp7bHFZ7M8BOZzaq0qks5JG6g7LtJJIXfcjFqyVKawTnOi+w2H64qXCuNvks2hIDjL1WBXk1yGF/SR5gYDW48GtLXfRfviL2earRNZRApKLalbwyAYhViPVtyNsUHNdla9OoqMgkkQSw0kbzO0Rvi79sviFls1QGXy1O7x4qiBdAmSOfTcWwGyHa5vs5pEpUgsi0qqhoGnccyAQQL2n0xOScV5EWwxUr1cgupk3zD0A6LSDMyoVBCFJS/tJJO8HbAHi3DamXqvRqiHQwenkQeYIuD54LZZgVDV8y/hIhIZnWL+AEgDkJOkdCcXfinBF4l3dQvpZUHjt46bXT6HWPeMWjHykMk5are5nvDc/UVgKLEOzaQLXBB3JtvGI2byrUyyuIaRN53k8sO8AUfaUJIAUkz7GN/OMGON5bXUrEXvSPtob+zCUluZyfAx2Ozy0MxSdwkHWp7wwokWJMGL2xYOEcRSrUBZlMiBcWiy/oBijZtSoA6Yh4GhatXsWx5nCLVcpr9TQ2zVeh39FXYUi2r0Jb8J5SDf89hg2nHD3SVNZNUlWYTBcq0S1pgQbbXA6YyJazDZjHqcSqHEqoI0sSdgDfyjG0R32W4rlqkm+OzWeBL95QZ28M6QPO4H8MCu09JlaqHBU6xpBIPhhSI/qk7f0vPATL8bzdKkRUywIkOGkqRp5xJ6nkN8Ssz27oVq2XepQqItIX0MGM2uJgECFsccixzjO6tHo5vFY8jtfRrf9yz8NypWkqusMliLWJAblzvi6ZTKqmVo0yP51tZB/3l/YKMZ/R7WZWvmH0moEqFWJNNpWYVp06rc5xef5Zo5nNqlCor91SLaRYySq7G9hH1x0ZskpeG3VOmeVojHM3Hjb/sGdpKFNQxZAQAAFFi8wQCbxcMDA2A3MDGIcSH39b99vzJxtnanLMwVVU3qN4YkgzE221Tq8pM4xTiixXrfvt5czyv8AqcT8PstPodLrTfbf9kfKqdRPQX8pj+NsTNR+Xw35lVJHuRI9jzw1kQfvQNyFAH9df7MHTklAhQNrnmT1x0tEvi1FxBb1CKbLPhAJjlMbxtPKcM1n0ZOmg3rVWqN+7T8CD01GqfYYfzqQGHkcR+PLp7hf2cvS+rg1T/8AswHu0TROPamq2VXLELoRQqkSIA63hp52FzgO7FiSbk7k4n9n+DnM10o6ggYgM52UefqYUeZGL92m7GZLJZao9WvUBJ0UVgHU4F5AFlJm/KxnljbJj02rIfww4yppvlXMMGL052gjxL9b+/lg/kcnqgsxUjYAQ1rTfbGQkFGlSQymQRv7YsGQ7Z1xCsFc2AbY+/I4tDI42uiGXCslNc/uWvtFwpHbU7PUKiFVy7hpZQQOS6Z133jyxSuK8NeoxqUqZKonjjZYJ/hyGC2Y41VcQwX6EfocecO7R5ijNNEpGm1yGQ+9wQT7k4jKd/Kjqj4KcK1O/aymNeOuJlHIVQNWgwN+o846eeDGXyQHiWnMbkajF8W1OH5qlpYKtWVLNTKyQIFpJ1A+g3GMpN8IOXCsfzSRUc0CKzCJBYGf69P+DNg5wl2FfJPB1FqYNugSox/92JWc7PZguScsIJ3DgATtswAt6bcsW3gvCO7KF11PTMrpB0AsF6sNRsOh8IjB1NvglPEoxT1Iq2XrEZlnUeE1rGNxqBHntFvrGKlxrg1R83mIFjmK3/G2L92h7QK2ZAqUAWQiGVyASCSLX6nHWa4YBT76omlqlTUQ1RgFWoSxcnwiwkhN7b8wksl8F8WBR3yp11RllfhzodLCDv5R1wzlE8U6iIEyLnpi1irlXZ4oE6ZWRVe8H5hI2PnhniXZF6eTXPU2ApFhChpIBJE6rT4hED1veD8RKkxMkNO8eOgDnM+ajK0XVQpI5gW/TB/hfaeaa0xRLimIGgmwPWPTn54D8Oz1Ok4dsvSrR+Fy2mRzhSB7GR5YOL8Q82tk7ukvJKSKij8iT7nFbZH1LFw/sjSbkv8A6f8AHB7I9gV1O3ewjoq6AnMGdU6vaIwsLEQA7O/CQVHLfayAdh3Mx7674jf6GR/th/3P/wAmFhYaxjw/Bkf7b/8Ag/8Akwd7OfDLL0FYVyuYJYMpNMLpjlEtIPMTHlhYWBYA8OyWUG1CmP8Ay0/u4E8S+GeRrPrKuh592QoPqIj6RjzCwbNSC3Cuy1HLDTlwaYO8bn1O59ziceHdXJ6WEjCwsa2BxR79gbfvX1cyNiesbe2M/wCJfClqlapVGaUa3ZoNLaSTFm88LCxmxo7cHXCfha9J2LZpSGWLUz1B5tgi/wAPLWr3jnT/AP6wsLGsVpMHZz4XuwaMwkkHdD/biLxj4UVq1UuuYpBdKIoKtICIiDbrpn3wsLA7sKVBXhfw9qUMrmKaZhRWraRrC+EKCDsbhh4iGUgglTyxYF7MrVyaZbOaK7IukPBXaykGdQMRJm9+RjCwsYa2UTNfCfMFmKVqMGdOrWDE2mFN4xDT4SZwMGFXLWuPFU/uYWFg2DuyV/o0z/8A3mUPvU/uYlZX4f55P9hb941j+URj3CwKRR5sjXzMKpwPioGkfyeFiNI70D6ad8c1Oz3EyZP2EnqXrf3cLCw6nJcEXFPkm0spxZQB3fD2jmWrA/kMRs3w/i7k+HJgclFSqAPbT+e+PcLAU5IGiJHHAOIGq9Z8rw93ZQL1KkAj8WnQVk2G3LzOG+McC4vmGBcZSFB0jvKkCTJPybn02AHLCwsI0mWjlnF2mV3N/DLiDsW/1YTeBUbfnunPHr/DvijIKbNTKKIVTVYgXmFEQNz05+WFhYYVybdsh/6LuI/sUv8AeDHg+FnEP2Kf+8H9mPcLGsU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xQTEhUUExQWFhUXGBwZGBgYGR4eHBwdIB8YHSAcHx4dIiggIR0lHhwcITEhJSkrLi4uGB8zODMsNygtLisBCgoKDg0OGxAQGi8kICYsLCwvLCwsLCwtLCwsLCwsLSwsLCwsLCwsLCwsLCwsLCwsLCwsLCwsLCwsLCwsLCwsLP/AABEIAMcA/QMBIgACEQEDEQH/xAAcAAABBQEBAQAAAAAAAAAAAAAFAAMEBgcCAQj/xABMEAACAQIEAwYDBQMIBgkFAAABAhEDIQAEEjEFQVEGEyJhcYEHMpEUI0KhsVJywRUzYoLR0uHwFyRUk7LxFjRDU3ODkqLjJWOjs+L/xAAZAQADAQEBAAAAAAAAAAAAAAABAgMABAX/xAAvEQACAgEEAAQFBAIDAQAAAAAAAQIRAxIhMUEEImFxEzJRgaGRscHRM/BC4fEF/9oADAMBAAIRAxEAPwDYu+brhd83XDeFgBHO+brhd83XDeFjGHO+brhd83XDeFjGHO+brj3vm64HcZrOlCq1IS6oSvO/pzjeMVnsFn2dqqkgggPOokzYXnrPWfDgWEu3fN1wu+brjjHmMAc75uuF3zdcN4WCYc75uuF3zdcN4WAYc75uuF3zdcN4WCYc75uuGc1nSizNyQomYJJAAsCefTHWI3E8u1SjURW0syEBuhIscAxWu0HbirSKrQRajWDA3AZo0kMpgqd+XnBtisVPi1m1BBoUtYMbtH0n85xE4tl6vD64ltbGCHAJW+qVM84F43DeeK/xnNJWrNUZVAJnu6Q0jSOQ3hvWb4wqb7LMvxgzUXo0Z/rx+uPH+MuYgRQpTz8TXPl09L4zvMVBcAWBtJkj8hhmqwMQIwwxrOR+K1dlY1KdNCF1LBJ1H9mCwv7+2G858YKiudFGmUm3jJJHqBAxl2XqAMJiAdmBI87f52wgqyBrhC28SQJiSOZjkDgUA01PjJV/Fl1ibQ5kDztfHA+Mtf8A2ZJ5eNv004zLMU4YjxGCR4hpPuOR8sO0Kc3W5FiDfe0/n7WwQmm0/i5mSJ+zU99N6sGfQicdJ8Xa5BjLISLkB22AJJnTEDFHoI9TvBQY6NCvWLA6VKg3OkGBqkAx+IT5DKeYZWJDE7i43BsR9DgANIHxjqz/ANWSPKof7uHG+MFW8ZdZkW7w7X56d5jGXlxFwZ6Y8L2EH/njBNM/0yVv9mT/AHh/u4Q+MNf/AGZP94f7uMzmTJ2tJA/ze35YLUuCM1NKzPQprUnQHZgTpgEwATBPP1wTH0VhYWFhQiwsLAfjPaahlqi06rEMwmwkKJiT5WO07YxgxhYStIkXB2IwP7Q8Q+z5atV/YQkfvGy/mRjGK32r7d06SvTy8VKoJUmPAvX9472Fv0xD+FGdolKtIH76Q19ykQAP3TM/vDGUd8ZxI4NnalPMI9I6XkaTaxNudovGDRlufSGPMZ/R7V5lqyUmI8er5VAawJMAkQ1ouYvN8Wjs/wAQ166ZcsywwkgtoNgSV3hgyk9R9U1KxnCSvUqoMYWFhYYUWFOETijds89LU2puweSoBUbAi685LAbjl5XzAXrHmKT2bqZo1gr1C5Ze8WdQBiJBixkG3mBvi50KyuoZSCpEgjATsJ3hYH8U4slBqSuGiq+gMNlNo1dJn9cEcEAE7YcOFfKupdEA8Rd1LBQASSIIII639MYpk8uwqeMFqLMQIbSHO0iQCfbYkTzB3Xj+bWlQeo4LKo+XSWBmwDAAypJv9cYZQWlVrhA+gPWF7hESSTAjzEbbbYKFkOZ/so1FyK7qg7tnQ6laSovTgH5pIWRaxidsBq+TKEiVO21+U2I5e/Sb2xbM3nsrl8xWSgzZhKtNULxrZLEMFkKGMQRsLC9sUxaJBbTdRJJMfx54Jk2MGJI+kY5U4ddGBgjSw6jf1nDQjpHtjDD1VWgOdUNMM0+Ije/ODjmmJMDBtePlqSUjToFKQsrUxLWAJLIFa+86ptvgQ6KB8xnpECOfPGMF+FZmorqsroZgrL3mlGWR4X0n5bXn32xO49lqAq6kqIpqamKgNC7+FguzhgV0gaY0mcAkMowCpqLLoMkMAJBj8MExM3kDzwwtSfmjpq+m8eWAA8qPBi0kXx4p26jpjXOz3B8rU4ZNSgrd2HbvP2zpMOCTqAvAU2BX3xnPavh65XN16VMnSjeHnEgGJkzExOMmFAYsOXXHZm0g7SPTB7tPwCvljTOZ062VSsNqBQAADy02Eee+LTn/AIZMW108zQVXGqLKATchRqPhEwLnAsxrWFhYWMEWMw7VVUqcSqiop+7poEBIhiPFzsAdUeW+NPJgSdhfGJcQrmpUaoRqJY6hO/8AmcarQNVM1vs3UQ5en3balAgw2rSeayeQ2HlGA/xQMcOq/vU5/wDWv8Yxm+V4xVoNrQ6BssewM8ibgwZi08saTlq/8p8NqKYV3RkPMBxdTfkSAfL2wao17mEF8T+zOZpLmaRrqr0SdNQNtpYFSfVZ1f1cRaWRqGYExYjDKZapr0BTq2iMOEs3EcsaVYGjW79Ff7qrM6kjmeoIKn67HF3+FrK1bMsYV4VVSSSFBJYiTcaiPTGY8E4g9LVpaPKAb7bG0/2YlfyjVpZinXJZXBDz8si0jlY3GErcpLeN2fRGPHcASxAA3JMDHQM4zjjvaFj31LVuWBNyApkCYsBEAf44VuiaQx207fMZo5UQJIaoYOocwovCnrv6Y87P5f8AlCmrSadSlKqyiwtcEdINjYiR71AZmmlQb+bQJG+wP6zi+dhs3qGpS4DMR4zIsBcFVWDMDTPL1w4jssRytWlTqgNpJUKroD4FBJnTzawETF/rJ7L0mWhpOqAx0a7Eqb7epPXDi8Q8Ri/W/wCeBHaPj6qwpLS71nBQKG0zqAgE8hffywqiooZybdlL+KFaqudBaRT0qKfQgXJ9QxI+mCvB/iRC01q0y0eFmW7kAWOmwuec8sVjj/aR8zSanWogEvqVyGDBuYP4SSLWAwByrog1Rqa4vsPMD+3DC7moUviKDTqnutTgEoAYDSWiRvAAuZk8hzxlq5RqhIp7Dy9gPPpOHMpWRvm8JW/hi/l5Y9pcRSyhYlpmx9jsY9IxgbnD5NqdRKYMswBN4UG4I2xDRSlRZiN73FuVrTghmK7LVUFtvlM/L6c8Qc4dbFuRJvEfkOs74JlZH4hmdbTz6z+WImoXnBTL8KquC1Kk7DyUkehO0/rgbUosrFWBBG4NjgWmOlRwuHKdQrt+mOCQD6YcDFhAkxJAA264JjlmJuTjwsIERh/LpTKtJOu2kcj1/hhutlijQQQfPGNZNo8YrKpC1XW0WJFuluXlgezY4YnCOMYNcars3d947MwXSdYIgCIAk7RH549zuWEggqNQnSN15QdoNvoRiNxLOCqyG86VDE7k7E8+WHc1mxraJUAwAOg2mcBgPpXCYgCSYA3Jxnma+IzNqFGkFHJmMn1gQJ8pPviL2r7aD7CKas3e1UUliAPCYmANib/Q32wr2CmnwTO1PaTvKopo33GpqZNvFUWJiDMAML7fTFGzeb013X8Jg23BHPAzgaBqhgOSGBWFmwP4r25fnibQIbMlWJVZgsIsBf69NsMkLLkfztNjTAMMNw4I0+tpv19MXz4ca0eoh/FTVrCykEgDfc6ifbFOy2XyozVqrd3ve7EgE6STYAxuL8vPBLgHFaiVHzKVbOSChErpkwOsjkeX1weXQOEpdASnQqZd6yVQNSNBI2JHMHzxDz5q0q5RlKVgwWLSOg/P88HuKV+/rKSQTUqRA538+vKPLAPtyGXN+InXpUsZvNxv1gD6YPBo7u6I9bhtWjVU1KTLOoxG+mZ+lz9Dia9OpWoMxp6lCudV5TT16GTPO0yMTeAUMxns1QWSqwwLSTCR4yZ6gheQJOL9meDVKVYd0dKJAGsksNIA1dCTE+hjE25FfLZUu2HbWoWo0KFQoq0absUaCWZA0SLwARbrPlgbwbLrXoM+rVVNXUQfCIVSIJNoghp5Y0Ht5m6f2SoKiKwIN48WoA6YO48USekjFD7NcKT7OC7yHYOVmATYATM84OBN0gwjbIa8EpOsip42EAEzBvttOLH2R4RVy1dlqMt6JNOGuSYm24IAPK2+B3bNKVOpSy9AKGoopqVBd2qMAYnkFEWH7XliFl+ItTBCN4gJ1G5nrfDR9Sc30jQPtDKV0pMCPmiB9SDP+b4E5/Jk5vvangpaWF51MSBcBWBETMkrvjzs1mc5nH7xNAQL8720uN43k87KY6jDPabPNl6jd74taqaREbrIYiYsZBIPXAm+gQTsGcYydOsruK1lUsgd2LSIUIF8Xigg7335HFO4glRCQ4iAFA6D22wY4PmTVqu2kmEZwoFiVg29p+uH+J8NIopVeCKkXB2kTtaOfM4ypbDO27oD9leEVM3WNGlGtkYjUYFoO8HHdfgFbL1mTMI1IqDB0yGPLTyYemC/wuqKmeosW0Ed6GLEBYKQoE/iJn8sa32m4jTWmpqqphppvGoK8EAgbzy998GTaTZlu6MKzWSrTLI/iPglSCSYEAESbYtfZvslmqKtXbLBmCeBH0W2JOgmZiYtNzti1Zzj1RnWlTde8YgEkSKYAkxO7cyeZgbYrXaftCaACU3ZmIJLMxuSSJF4wK1Rpi3T2Bef7bVnPdupRthJsOpMAW8hv1EXF5jLB8k9aBrV7EWIRtIEjoSHwIzdV6rBtNkUCAbQL4lUMx901K6l4WPPVMnyi3lGEWNR+Uo5t8gvL01J8W23ngjWpvliqsVYbyCbjoR0nENVVHg3gkTtJ6+354m1QatNmNQnTcKbkwOv8MWJsE1IkwBBP0x09Y7Eki2/6Y4Mc98eA4wxycIY7FExMjHBtvjGJeVzOgkwC0QCZlT1HLnzw7Q0CdcmdoE9d5wPBw+2Y/ZGket/8jGMH6VbkAxOwABJJ8sEuL8NNTJpUUO7hzvUVhTVUYugAJNgsmYI0xGGezSBq6ISyzqIIMG3ny/xwZ4zkkp5Ok1OVZ2BZlY3lHn3vv54WT3QkdikcJRjVp6GCEn5mjSvmZtb9Yx1ntNOoyI7VIkFjAk8ouT058sEeE9natYsqK0qLGDBMkRIHofrgjn+xf2ZEqV3caqqJCrJAJ8THof2V5xfpga46qstpengqypUZvAGJ/ogn9MOrn3Ve7uFFo8+f54doVdKv43pnlp/EBM3BBHL6nEGiZceZxQT3LHl+KFKmUJNlqITPKGWY9sH/iPwpquaApnUzadAnmx0kf8AqAPQT54r/BqJq5ujTUamZhAiRAkk3BAAifbF+XPPTWp96792QCSIBJn5doEAzMxb1xPJs9RTFFtafyddiuEHKV5esrqiOHK2VSxQxJsdjfy2xdeLhRBYEqeYExF9heMY7muMvmahU1CqzA8p59PO2LrT7Yim6IFd6aDTA3gWDGPbyvtgRvlgyaU6ic9r8quYSlQR5mqqlotcqI9t4HTBXO8HyWRyhqd2SKCNGpj4jyBvEsxGwxG7T8Ry7UldaxUk6lWCHVhcNFoIK8/rioZzi32lNBqt3aEMdbM3pMiN+Ukz6Yy3bsL0qN3uVrJajrZh4jJP7xufpjrgiCpmFBKhZJYsYGkXI632gdcM5nOBV7umRfdmtPkNwPczgXVOl/zjFKIrm2bT/L9IJTC1MtR0kAhangCiflGkG8xBFpNzhniOay1d9HeJWLKQNMNHr05fljOey70kau9eGChFUNsSzbRzspnynyxZuJ8Vp0lV8tQUupHilhE8hB1dPxR5YZQbV3wBuKdVyDeO5YZJ5RglRQrC/Ikj81G2JxypzXD1WiA1RHB0iNlJFp3tywK7Q5GvVrd5nlFE6VOwJYRIGq2oxIgbQemAtKmKjQnfKtzAYkhBuYsLDliU4XT4opjlptc2Wjsdle7aujoajun82UlpBuNJvInC47n6iijTHeQyhlV5kwbE6pIg38sU/NZZ++Y5dq7U58DE+PT1bRtjTuC5fLLk8uuYaq1fQxQIWaoQzNsDK6YC8vflh3OhFi1vbkpCcV7l3JsT4SYkASCQNU3JAEmdsO1OC1M4e9Dkg3l10gieRAA/L9cccfq0qGYdDSYQQUFQXgidRXaZ9Y5YE5jjtQsIY+pwVTA4yTok/wDQ/M3LU/CDcqQxjyAJk+2GcxwyujSadV0IMN3bAMIi0iRcx7Y7XjlRwA1QkQQwMX9yJBgxM8sN1+Ik0jRk6NWtNP4WiDYcmET5qD1lN7G2pA18s0kFGF9jaPr/ABxw+WKwWMAiRz9rfpgjn69OrVqVEBp0yZ0TtO4HQTMY4LqFAJUreBH5eZvvbbBMCPPHjKRHntiQ9JdVtvM48Z53JAA8I5YJjgARt6nDcYkCbhZvhtaZP+dsYI/Qy66JkE/s3kcvTz9scaQOh9cSaWXXVbx9DMCefn+mJL1I+UKeRgTttdpOMCyf2XzAXMoWMKEcmfb+zFq4xxikMtl7o+giU1SbLFx77YpVLhbFO8IEN8gO7HrH7Pnjj+Qa5E6T5AKf89MI42ZOiyf6QKqawkIGMwsCLAb3PLrzxXeL9oatf53JEzEk36knnhkcEqTBBB6EEH6G+CnCex1WsT+FVPiYggDy9fLBhiXSHlndbsB5iuGQaVI0/MZmZ9hAnHNMEsugEEQOt/pjXOAdgOHqIq1KtVmXxKAwXcH8Ik3HI4s47P5CkpZMj4bEkAT9GfVtyi+Ge2widlF7AKlFK1ZvFVqEUqZiIESR5Fj9dI88Ru01aqp+z/zZkmq24XVGmTYA6dNycaiOyeULioKYCwPux/Nk7hiv7Q64q/aftb9jq1aVXK06uWeywNIIIAKNIIJmeW2I6LlqZVZnGOlGbJwDNqR92NIEa9ahTzmSRI9J8pxY1zlHLgvTPfViL1RIVTEEIoAueeq/pfAjifEKCqzUqTLTbxIhckJP7Nue959t8Q6NcUyve0dJNMPSE6bGSNQQjUDym98Uq+Sbf0H2zGttTuALk6jc+g588RMxmg5FGip0zN/mY9SBz6C8YN9muzb59u+q+GipKjxBDUYAt3aWgWBluV+e2l1ezuUywQpQVLRPiYE2s1/Ed7tb+DJdIR7K2Y1R4CXb7w6SD4lnxny0bg+sYLf9C6lRwNVDLoNlJL1D5witJ98apnKqUtM0kDESNVreggD0k4cpVmKioAAg5qoAP5T74qodsi8zszOp8N3Py1ajAxqJpBR7Bnkn1AxYs7XbK0lpkaaQRVOoKoeBBLAEiTfcnFvbjoRNThY6zcx5RjM+2fHxV1Bg/wDR1RAPUBQPz1euC8e26Csl8MpfFuIF6pCTpHgQE6oG1jttzHXE3g+Y7qm7MaskHUyMsXsAVbcgmYGG6FQHUxEub6oE9D+XPDWW4lUy1da9Puy19IZQykbEkdfPEJRdHTGSTC/AOzmafKF6BeWMMmk3Agi+17H0ONF4L95Tpq47rNUBNLWCpvYqeqNta3MbYl9lu0tPNKmkFKgWWpILGwkr0A+vrviD24zCLTM5dlqAalafFcxYgkgk8vQRiPwsk3vSKrLjilscdo+FUeKU1WsDlczTNiy3vYjlqUnYg77Yzji/YoUay0VzVOrVf5QtgP3ybKIHmcTcrnc9n2RAGLUZamAwHjVgdRDHxEREevpjTuA8Ay6y1YO2Ye9SpVXS5JiQseELPJZ5STgqOSKA3GTMTfgy0gy11cVJhSpBUnrNwR5A38sQ6lDuyALkTM/lj6WXg9FZhFMiDOBvEuIZFR3VZqFQckIVvyAw2Jyaerknk0p+Xg+cHuf7MeVlIFxHT0xt/H/hvlqo15aKFSPCCNVM9AQbiff0xj/F+H1MvUajVTQ6m48jsRyI6HFBE7ByKOZ5Y6Y9Bvyx4xiRFscKcYY6G8/lj2o0iJsL++Gwb4d1KdyZ6xy9MYx5TabYfp1iswTjwoATpuOX8Ot+e+G/WT6YBjVOCMmgatJO0DoNhHTbFsytRbQoBGx5j0tjKOHccqDMJRCoNWm8ExKhtp84wY7MdqKmYqqhp0xIYyNVoRm29o98FRjdtknqrZGlVMolVlZoLDnJmPaOeC2SRVHgVABJvM338VycZZwjttmXKItGgNbKLhj8xA5EDHOd+I+Zp5mpl1o5UlKrUwxDidLFZ+e0xhm4/KBRnya6ta0RH/Pr0wzWIcyZjfexv0/wxl3G+3eeyyUmrUcrNQtCgOYCrSYGdcf9oLcow32e+ImbzWZpZdKGWU1GiSHsACxPz8gDhVp5H85qVbO6SvgJY8tRsJgW2kk4Yaqr/dOlLSSSQ4ENILrYjnFze4OMlzPxfzkkCllhB/Zqbg7/AM4Me0+32dbKvmGFAjve60lXm66txUmL26XwTaWi20ewtBnNVULKZIp954NUmABEqojmTEQMSuM8Eo1p7xUq10XTYNFMRAKgfNBix2JOM8/0o5+IDUx5hL+kkm3pgvS7XZ5BSbvFCuneMBSWQWJNpIH1xrSDHFKbqPJf8lwXu6QRVFNAPlRyCTaCSFkGRNiZO82wJr8ZqjPd0aijLLIlzdiw0sAYMgOZmwAG+K7nviO6vTQVXpmVJLZdHEbRK1VI9lP8MUXthlai5l+8dnbdi+4JAYjyA1RHlgKSugvFJOmbHx7iGWZizMSBEVUKkH5VOogbAxtPPDWc7Y0FNOnTAq01RlIExMAKwkb2PoGN8Zr2bRTQUlQTLXgTucdV69Go70dPiUfNAF/6JF7Tjp+ElFNsgm3PTFbk9+Purl3QtTCkLLfiiA3OfocVXMcRaq0fhF4/53+pxI4RnSCUc/IYLct4k7+k4jZ/L91UMXDybbDyH+eeEnK1aY8Y6XTR2rkAFfCZ5f59McvTDkkkAqvM/NtYed5joDjvLadQS0x80yC0yYItEWtvHnjniK6HAjf9cJXlGWzCPZ3jD5Zg5AAghWLECeWxsRGNI4dxhOJZcpmEBZYXXFjOzDz9APKMZFkUNVovpX6Te8Y0vsxRSlR+87xWc6/AwFiBHhIvt154ZVywP6XR7wmlSyObUlne1hBkk89THnz9Bgjx7tpqOlQI3j5vEPwssg+Uz1tace57I0c4EphkFZSTJBTWNtxzICki8XGOuH/DgG9VtI/oOzH8wBjnWW3VHQ8dRtSS/W/5Kxxrt/WXLmlpBqPYOJkL5CfmnmPLBinwXKJSWhVoJVzDIrMe8++JKkswAuoB5W398HuJfC/J1dJDVqbKLMj3nkfEDf0jHnGuzGZqH7tqM30s63BggGQNRMWxLIpbUbG1/wAij9h+OmoWytVywUnu2J8diSIN7wOXnjz4rU9VKhUIl0LUy3MrpDCfcMfc4iZnsTmuHVEzNU02UvpmiSSrNOnwsq2n1xz2q4sxyoVmLLVb5gBMLpYQIHP9DjpWRJaX9hfgOV5ItbcrsoIvjwYJcKyNGtVSn3tVS5AB7pTc/wDmC2OuO8KOWqKpbWCNQJXSdyIgk9OuE1q9PYfhvTq6B6QASbfrjwCZ8r45N8IP9MMIdB/rhG+GycOEYxi18Cy2rN1GsBSQN5k92AAP19sOdiMu1OuwblRrNvP/AGTjl7YYZdNWpUhdSrUiRz7th647yUXJNhl6nP8Ao4XqwLd0TOxyg5jLj/7lP9RgBxuvTGczLMC0ZioQORGs74sfY0Bcxl2JBGpJ9yP7f0xC4llKbZqovc0yWqVCSTU/bbo/6DCv579DLgidpc+1bKZNnJLFsyTO/wA1OPbTG2IXZ2s9CutVbNoqaTz8SMuoek2OLJx/Kroy/eU1aRWYBSVUAMiWj9zngzwPh1N3qJUUKoVqtVzMkKNtU2UGBEC04KlSHWm6fBl1FFuCTMeHp74tFBY4M1vmzkz6Ioj8j9MDauVogKSj3UGRVHT9zHXEGAytJVLhDUY6Wab7TYATv54M03XuHGtV+wI04u+aGlaK9KNMflipZfIkk3gKJJ/TFt4xAdR0RB+WDP5GdX/z/wDN9n/BXM4obOUh1amPqw/twU+ICl89Wj9tv4AYj8IyLV+JUKa760Y+SpDsfoDjjto85uv/AOI5/PE4/wCRe38oXNvOT9f7JnAKmnLA/wBI/mYwEr1tOaZv6d/TngxwWjqy86gAmpj9YHuSQo9cV7Pn75/U46pze0fpRyRxpR1d2wsaITM9VqqR9Qf4gfXBduMdzSOXrUBUpEnQxG4tJ82EiDNpHTFc+0FqSP8AipkH6f4YuNdFfLipv3bhj+440k+gYU/rjnlTlXR2uL+A5dqn9nz+QPlMijUyygi5Kg7xNr+nPE3J8MOaIpok1dBYTb5d7+e0eeI1fiiAEAqTy3j3AN/bE7sjxWmHcuEEg/zh03EGA0gg26T054vklphsebCLnLcFcM4glKqKFakq09UVIUiop2mSZkHcbQMXFKBJVqdQlN9OrwPNp2kGOY6CQYjFN7bZynVrd4PmKwY2MbX5na/QYj5HtFWpZdkUi7EgzLILGwPI9fXEsbtWymXHTpGrdlFp1aOcqvTUgP3YkGYpprk9GDObryC4ogzmap02lcyCQNL6qq6f4X/hgfwLtPmDRzOWu61wWY81aIJ2iGAAM9BcYsGZzdHu+80AKCWEsZ7wgAjVr1HaNMYlldM6/DeWLD/ZXt3WfM0KDnWrkU/EAGst2keYm8yD74l/ETtDVp11oo9RFCqWKGD4jvPkOWKb8KSKvEaZmyI7LqiflC8jvcnnGNe4p2boZiotSqskKVI5ERafTlGHkm1sT8POEMlz43A/bmoKnCzURmI+5dWNm+dPEdr88Y/xlAcjTP7Ndh9QzY2ztrSVeH11WAFpqAvQAr/CMYxxFD9hqyIispA9oP8AxD64EuvcXE7lJL6MCdl/+t0P/FT9cWL4m5lDmgAplUCnULGSTIv7fXAns7kSGXMuNNGk2qZALFbhRM84m2G+0vHPtWZ11IKAALpEWuRz6m/8MTcG8ykukykZL4Tj6gxM31RDfeNsRWGHcwNiABImxkf4HywxjoRCqPVxMy5UzIxCOPVOMA0PLZrS6sSuznYXI+X6GMKhxI6n1EQoEbxJMbAx/wA8RMo8FNo1Nb+rf+z3wy9KDceFrTG87j8/0xGPlnR2YlaU30Wnh1VTUkU6bAPThpaYJ3gNH4SNuQxG4rn016vs6arGVsd9ySDO8nrbD3Z3hbVCwDLqWmsGAAIYb9YGoSbxbA/NUl0zDFiJsST1+u+JfEWs7FhWRSUuV+Ni4cCrZOvlwcxSQ9yHkvBIBcsIMXDTsOYw0+ToqletWRqdNkIdNf4ZDFLCRcBbXMYq2Q4cf5y+mmAxvfeQse1zyAOCHanPPUIpIKsrLtqCxOnwi0g/MGJmBbmcRnGWu4vZv9DlhhUW4yXSBtcZBigNFtAk+HvDCBX2l1kkgcuYsZBwdyfZbKZnKBkVtKNUimSQdSlgfFr5wYmdxtipZCs6shqFAgMEESfEQVk8yGDemk74O5PtHUy1FqCKkksQ17a5PW+8z+uLzjlf+PlE8lY477WEMp2IybVDRPfoTT1/MLg6OoOxJBHUHpeTxrstSANU11Ai5YH5RCkwOljvfymQz2U4xVzGcU1CtqJQC4k+Ez7lSf62C3brhuvKsQqmoo8JJI5gsAAIkhSB5nHJkz5Y5Vjk+aNhbh5lzuVfh2Up0CMynjKtZw7Beny93LLtPigzE4oPHquuvUbkzMfqcWzO5yvoKl9SQmuBABCqNO39EbGDE4AcOzNOjm6dStOlHJOkTcC1ugMTvttjsw3bbOjxGNRx6vrv+B7h7acoqzd3YmP2V2HoWYn+oMRf5GNRmcSJ8sHu0q02q02o6dDrA0AaZnUT794PcHE7htGHAZdSgGQYjY7zb/Ix2Yoark+jiy5Yxwxilu2ymV8qKChTNzcnzgewEfngjSzJ7pFBIiASOY2IPkRj3tDlzocMDKnnvY4a4dlXeiCvIbk8+nrhM0NLsv4PL8SLh6UTqKggqwUjlIgH6Yj8D4D9rzdLLX0Al6hB/CIm/U7e+JOVZVu1gLkyLddxBGLD8P61Km71hAZ1ZE8yHSAPYG3kcHM6SOLBByk0AOK9n/8AUwyhi4MKupTbmZHKZj2wJ7NcdNFalJkWpTqgDS8lR1MDnHMQbC+L9Spd5SrUF+dRUpBOYaHYyeiifWPTGa1sqlOv4WNSmpS4FzIuI9ZGOfG201I6/EY1F3EIZ7jjBPs6BUpKbqttXUk8yeZxDytDUtRgQGVSSbztNrb2I9sQOIVAahI5nDyHwsROx26c5+uLVsQT33CFHijBlZoV1utSmAtRG6ysavQzviz5XtbxChFSpW+0UARNlFiYGqAGWYgEyMV3sZwH7ZVZXnQiyzK0MtmghSCGuLglbTfGh9nslQSnTpjSKTrNVnfxPIAi4FiDEDbCZMmihseP4lkTM/ETL1qNSl3LxUEEs0xsdhBInzGBXGu5OSbUHDEakgaUiVN5ljMfMJJgjYA4MZjsxwtWlEaARZKjvO1pJi+2O87SoVaFZUVxTWlSZWWC4A0wBAiRIMfNpLRB3DlFsosWTHHpX+pmfEBRFSl94XTSAY2gemwPTfEXMBailqaFFphQ3OCZAJMcyOfPE3O8IMBkYVA1/wClv58/fngWK+mQDE2I6+uHjvwDLqT3VX/vI/lqmhKtN0nUsibFWEEEc7g7c5xABw9UrayOtr9YAAGGqiFSVIggwQdweYwxGTFjoRjlRj0HBFLflszRDy6sAF3mbyAOXnj3P5uj4ED1FIB1SliDHQzyP1xCz1ISqrLFyAI66h/Z+YxdqfC8tShq7IajXM7EgoLA8on6nHLkyRhK2dUdUseiPoP9jeJ0V7x1rIJQIikNOoAmYj5bxM8hsThZPJBSDqpVCSFAY3NztqjcD6nEHjnCVy7MaYGlpYW5qQDvyn8seZdKdVbIAS6idiCQJj0xX4UWtceevyJhzT1NSez5LJnOFvTZSoU6QqMJXeF3vyNp9ce5jhNU1qjaGKlARAnxDUCbeQX1jEPtXUo0WfXqJASQGI1Wpjr827dPCcQuB5wmi9QGoCkzpaSQArAnV0DeYs222OPCqqdHfrU4qKlvRDzXAatMd49MrU1sUJPVgCY2+U2HK/ngRxalUBpMxloLgEfs6dM+R6eRxbkNbNrppM5WAZZlgNygqBO4PoT0wB4M9R0q16lR2pIzo4fV4IpswYAGZDpp07eKYxZZ1v8At7gnCEa1ff26CPZ9u/zNIQQod2BURYrMEgeXXngt8TuIuiUaS/LU1FvPSUIU8iLyR5DFI4RXzNcqFKal8THQtlABJnSYtHuRg5TpvWqdz93WqquoprbUAQPEAI3ETHUeWBDwmrIp2qXXqcvi86U0tPX/AKCqfFCaD0nGtm0hW20qseE9YAEYpXE6g71ucE/ri9cTy4pStSl3bESAzOD5GGPUdDtihZ5oquf6Rti8cWh+/wBBsviI5MaUYtV9fYsGWqquUyyqDrD1ajEiwkqqqDzsuo/vY0OilFlyr0nlq7aQB+HwkPqH9GY9SMZFw2vZkO5IafQMP449bP1EqeA6Y8geXnh4uUbS7IzhCeJSfTNA+I+Vp5alp1TUqbLz082Pkdh6npgHwZFbLJDgBZ1TyOoEk+0+x+tXqJVKd44bS5IDN+IxNpuRbfbGhdmeySVstlWpd4y1gzVyGBVXpyQhBEhXI0n0354TNK61Mbws4YW2l0/1A9DhWYqoFp02aNWkqhMgxDC3Q2Itg5Q7L1TlaNNabpWSrK65Q3edUkSBfeOWJRzCBhUNJST+NQAfqMETxVnUQ7iDYlpPoJFzB/xAxfJglJKnujix+IjGTbXNnr8CpZXvGbMZipXeRUamQEvYgyp1MBIJAm94nGb0VRcylFFdVDa2LiGOgEjcbWjF04pxh/F8xC+Zvyj1OKZm6lQZuKkglGgGJAIO8EjkeeJzxaU3ZXFmcmlQJ4zVFSuxFugw3SAKspsQDv6bfw98MiC7E7ScSgKP7Tg8uf8AjgpbGlLcK9lu1D5WnmEp01LVkYd4T8nhOwi/XBPgVcnTepUVWpq1ypKSvMNIsOTTBnFNy6AG7RIjF17M1aBBp02fXoaQ2xIQwywBHiO19hcyYSa7K4a3V06f7F5yHa/JeDTkmBYIRIQnxFSLkm4LE+qt7kch2h+1is1FQoSmr6aqT+FWgFXtYi3UnrjM9JBOg7LUC/1WzgX/AIqX5YuXYcjv66CwalW/9rpTH5IfphqI2yPmeN08xppnJnvCujvQ2lgdg1pLQRznbnjHs5R01HWZ0sRI5wSJtjR8kfELmZJn2P8AhjP+IUVDNc6ixMRYC5meu1oxuwxTcbsi5eiXYKokkwBtPubYd4hk3pVClRdLjcEg+e4tiw5TgSU6IzFZ4ceJaFRSC4BN7wdJOmGAIgkGJEriHG5zFYLSoVQ5n75dWiwnTcBbzfywuvfYbTsVicezg7k+Bd5k6uZGlRSaJ7wEsZWV0RaFJaZv0O4BmMFSUrroWqLhwV6b16bMe70EtcjSTaR+uBHa7OGrm3EnSh0KJ2jf6mT74MdnRNUFRq0azHUdPXxfXFVBlnM7sb+V8Rj5srk+kUa0w2NJ4RmftPDvEZq0jpY9FEKJJsC2qZ56fLBPgfBqii6NpAJncFiBMRNgAPp54q/w/qahmsuWXu3pa789NgB66xP7uCvDsu9OKZd0YAsPECItpEXjbbmCOWKYpaZafo9vvv8AuFwcotpcrf8AkOcb4EKtOtWqsAvckpJj7xQIPmDpNhczbFKpVKv2d6Sj5wFcEeLcRedoWP8AII03Mlc9l6emvUWTPhhbr4WUypBAnbnFsAeI9mKlPvO7zAdkCsytQQyCTbUBMwJjzHXHBi8St1N73xWyHpqVVs/XcC1u/wAgaLUz91UpyynnEqNryS2oR1wzwKqqGrm3I1INYpzd2eorsAu5hdQ/rDBGtnq5pmm1MVmYBV8TQZ8LadTAAwQPK+AWaqlApq5WqgaYPIwYMRO2KRVr1+q7PQWOCTWTy2GeBaTmc06xpYHTysX5D00+mLHwHs7QHEnqpWOsBW7oH5WYLqO8xEGNvvR0GKr2UzWVOYGt3pDSw8QidjpkgXkA7fhjF47M8AywrnPq5LEFBcRNl1ECfFAC7xuYxZx8lJtU9/x/R53i5J53W6rb/fuSu0+QZ8wpNkCC4jUTLeFQf1OPnzjY/wBYreVR/wDiOPpPNQLlpJkrtJG5AmBuw3IFwMfN3Hx/rOYj/vX/AOI4XBlnkm2+OhXGKhS5v+xrIsNURcjfDeYPjPv+mOsjGombgW87gEfST7Y4zA8bf55Y6uzN3ir1J9fi/eZajlyt6Rc6y0yDMLEWiTzPtjQex3afL5WjkqQzKhWWs2YkfIxgqCYteRbpfGWZdTcxsDP0P9n5YJdncuhdqtUTRoL3jj9ozCU/V3IHpq6Ynmgpx8wkXWyNAzrpQOlnAV0NVC1joJYg3vdRJsIPLEyshoUlXSQ5XUJEGSASb8vPbEXjHCBn8zRzVZtOXp01aqdgfx92vkxJmNgD1E1X4gdqKmbrkQVp02OlTY+/S1oxaGdqopEHgTWqyx5Hgmarpro/eFYbxsAosdJVbXJuNXKCdwMTD2VNJFr50ocxVJk974oMAAKFA9SG9sFOAVAMklWgxBZQxjmR8215kRedsFs5lKHEqQVjpqqI6kbXiRImDIgj9Y+K1Rjr5j6Lde/oP4acVk0T2aMT7QcFaizMgY0tUaoMKT+EmIne3SMCJ2xqWW7CUnqutXMhu5I7xdLK0DqzmIvuJ33vOM/7UGkc3WNAg0i8qRtymPKZjC4c8ZvSul9C2SCTtPYEnBjs9XK10IMciRvgQ4viVkGIddJgkgA++LtbULGWlplm4a7E0/34PpOUY+1n/PF17B1NOcWbF6YUjz7upWI+rYzvvGGoSdQJv5lcwv8ABcW/gNf/AOoUejGp/CkPynGok/QYy9SGUDp7bHFZ7M8BOZzaq0qks5JG6g7LtJJIXfcjFqyVKawTnOi+w2H64qXCuNvks2hIDjL1WBXk1yGF/SR5gYDW48GtLXfRfviL2earRNZRApKLalbwyAYhViPVtyNsUHNdla9OoqMgkkQSw0kbzO0Rvi79sviFls1QGXy1O7x4qiBdAmSOfTcWwGyHa5vs5pEpUgsi0qqhoGnccyAQQL2n0xOScV5EWwxUr1cgupk3zD0A6LSDMyoVBCFJS/tJJO8HbAHi3DamXqvRqiHQwenkQeYIuD54LZZgVDV8y/hIhIZnWL+AEgDkJOkdCcXfinBF4l3dQvpZUHjt46bXT6HWPeMWjHykMk5are5nvDc/UVgKLEOzaQLXBB3JtvGI2byrUyyuIaRN53k8sO8AUfaUJIAUkz7GN/OMGON5bXUrEXvSPtob+zCUluZyfAx2Ozy0MxSdwkHWp7wwokWJMGL2xYOEcRSrUBZlMiBcWiy/oBijZtSoA6Yh4GhatXsWx5nCLVcpr9TQ2zVeh39FXYUi2r0Jb8J5SDf89hg2nHD3SVNZNUlWYTBcq0S1pgQbbXA6YyJazDZjHqcSqHEqoI0sSdgDfyjG0R32W4rlqkm+OzWeBL95QZ28M6QPO4H8MCu09JlaqHBU6xpBIPhhSI/qk7f0vPATL8bzdKkRUywIkOGkqRp5xJ6nkN8Ssz27oVq2XepQqItIX0MGM2uJgECFsccixzjO6tHo5vFY8jtfRrf9yz8NypWkqusMliLWJAblzvi6ZTKqmVo0yP51tZB/3l/YKMZ/R7WZWvmH0moEqFWJNNpWYVp06rc5xef5Zo5nNqlCor91SLaRYySq7G9hH1x0ZskpeG3VOmeVojHM3Hjb/sGdpKFNQxZAQAAFFi8wQCbxcMDA2A3MDGIcSH39b99vzJxtnanLMwVVU3qN4YkgzE221Tq8pM4xTiixXrfvt5czyv8AqcT8PstPodLrTfbf9kfKqdRPQX8pj+NsTNR+Xw35lVJHuRI9jzw1kQfvQNyFAH9df7MHTklAhQNrnmT1x0tEvi1FxBb1CKbLPhAJjlMbxtPKcM1n0ZOmg3rVWqN+7T8CD01GqfYYfzqQGHkcR+PLp7hf2cvS+rg1T/8AswHu0TROPamq2VXLELoRQqkSIA63hp52FzgO7FiSbk7k4n9n+DnM10o6ggYgM52UefqYUeZGL92m7GZLJZao9WvUBJ0UVgHU4F5AFlJm/KxnljbJj02rIfww4yppvlXMMGL052gjxL9b+/lg/kcnqgsxUjYAQ1rTfbGQkFGlSQymQRv7YsGQ7Z1xCsFc2AbY+/I4tDI42uiGXCslNc/uWvtFwpHbU7PUKiFVy7hpZQQOS6Z133jyxSuK8NeoxqUqZKonjjZYJ/hyGC2Y41VcQwX6EfocecO7R5ijNNEpGm1yGQ+9wQT7k4jKd/Kjqj4KcK1O/aymNeOuJlHIVQNWgwN+o846eeDGXyQHiWnMbkajF8W1OH5qlpYKtWVLNTKyQIFpJ1A+g3GMpN8IOXCsfzSRUc0CKzCJBYGf69P+DNg5wl2FfJPB1FqYNugSox/92JWc7PZguScsIJ3DgATtswAt6bcsW3gvCO7KF11PTMrpB0AsF6sNRsOh8IjB1NvglPEoxT1Iq2XrEZlnUeE1rGNxqBHntFvrGKlxrg1R83mIFjmK3/G2L92h7QK2ZAqUAWQiGVyASCSLX6nHWa4YBT76omlqlTUQ1RgFWoSxcnwiwkhN7b8wksl8F8WBR3yp11RllfhzodLCDv5R1wzlE8U6iIEyLnpi1irlXZ4oE6ZWRVe8H5hI2PnhniXZF6eTXPU2ApFhChpIBJE6rT4hED1veD8RKkxMkNO8eOgDnM+ajK0XVQpI5gW/TB/hfaeaa0xRLimIGgmwPWPTn54D8Oz1Ok4dsvSrR+Fy2mRzhSB7GR5YOL8Q82tk7ukvJKSKij8iT7nFbZH1LFw/sjSbkv8A6f8AHB7I9gV1O3ewjoq6AnMGdU6vaIwsLEQA7O/CQVHLfayAdh3Mx7674jf6GR/th/3P/wAmFhYaxjw/Bkf7b/8Ag/8Akwd7OfDLL0FYVyuYJYMpNMLpjlEtIPMTHlhYWBYA8OyWUG1CmP8Ay0/u4E8S+GeRrPrKuh592QoPqIj6RjzCwbNSC3Cuy1HLDTlwaYO8bn1O59ziceHdXJ6WEjCwsa2BxR79gbfvX1cyNiesbe2M/wCJfClqlapVGaUa3ZoNLaSTFm88LCxmxo7cHXCfha9J2LZpSGWLUz1B5tgi/wAPLWr3jnT/AP6wsLGsVpMHZz4XuwaMwkkHdD/biLxj4UVq1UuuYpBdKIoKtICIiDbrpn3wsLA7sKVBXhfw9qUMrmKaZhRWraRrC+EKCDsbhh4iGUgglTyxYF7MrVyaZbOaK7IukPBXaykGdQMRJm9+RjCwsYa2UTNfCfMFmKVqMGdOrWDE2mFN4xDT4SZwMGFXLWuPFU/uYWFg2DuyV/o0z/8A3mUPvU/uYlZX4f55P9hb941j+URj3CwKRR5sjXzMKpwPioGkfyeFiNI70D6ad8c1Oz3EyZP2EnqXrf3cLCw6nJcEXFPkm0spxZQB3fD2jmWrA/kMRs3w/i7k+HJgclFSqAPbT+e+PcLAU5IGiJHHAOIGq9Z8rw93ZQL1KkAj8WnQVk2G3LzOG+McC4vmGBcZSFB0jvKkCTJPybn02AHLCwsI0mWjlnF2mV3N/DLiDsW/1YTeBUbfnunPHr/DvijIKbNTKKIVTVYgXmFEQNz05+WFhYYVybdsh/6LuI/sUv8AeDHg+FnEP2Kf+8H9mPcLGsU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xQTEhUUExQWFhUXGBwZGBgYGR4eHBwdIB8YHSAcHx4dIiggIR0lHhwcITEhJSkrLi4uGB8zODMsNygtLisBCgoKDg0OGxAQGi8kICYsLCwvLCwsLCwtLCwsLCwsLSwsLCwsLCwsLCwsLCwsLCwsLCwsLCwsLCwsLCwsLCwsLP/AABEIAMcA/QMBIgACEQEDEQH/xAAcAAABBQEBAQAAAAAAAAAAAAAFAAMEBgcCAQj/xABMEAACAQIEAwYDBQMIBgkFAAABAhEDIQAEEjEFQVEGEyJhcYEHMpEUI0KhsVJywRUzYoLR0uHwFyRUk7LxFjRDU3ODkqLjJWOjs+L/xAAZAQADAQEBAAAAAAAAAAAAAAABAgMABAX/xAAvEQACAgEEAAQFBAIDAQAAAAAAAQIRAxIhMUEEImFxEzJRgaGRscHRM/BC4fEF/9oADAMBAAIRAxEAPwDYu+brhd83XDeFgBHO+brhd83XDeFjGHO+brhd83XDeFjGHO+brj3vm64HcZrOlCq1IS6oSvO/pzjeMVnsFn2dqqkgggPOokzYXnrPWfDgWEu3fN1wu+brjjHmMAc75uuF3zdcN4WCYc75uuF3zdcN4WAYc75uuF3zdcN4WCYc75uuGc1nSizNyQomYJJAAsCefTHWI3E8u1SjURW0syEBuhIscAxWu0HbirSKrQRajWDA3AZo0kMpgqd+XnBtisVPi1m1BBoUtYMbtH0n85xE4tl6vD64ltbGCHAJW+qVM84F43DeeK/xnNJWrNUZVAJnu6Q0jSOQ3hvWb4wqb7LMvxgzUXo0Z/rx+uPH+MuYgRQpTz8TXPl09L4zvMVBcAWBtJkj8hhmqwMQIwwxrOR+K1dlY1KdNCF1LBJ1H9mCwv7+2G858YKiudFGmUm3jJJHqBAxl2XqAMJiAdmBI87f52wgqyBrhC28SQJiSOZjkDgUA01PjJV/Fl1ibQ5kDztfHA+Mtf8A2ZJ5eNv004zLMU4YjxGCR4hpPuOR8sO0Kc3W5FiDfe0/n7WwQmm0/i5mSJ+zU99N6sGfQicdJ8Xa5BjLISLkB22AJJnTEDFHoI9TvBQY6NCvWLA6VKg3OkGBqkAx+IT5DKeYZWJDE7i43BsR9DgANIHxjqz/ANWSPKof7uHG+MFW8ZdZkW7w7X56d5jGXlxFwZ6Y8L2EH/njBNM/0yVv9mT/AHh/u4Q+MNf/AGZP94f7uMzmTJ2tJA/ze35YLUuCM1NKzPQprUnQHZgTpgEwATBPP1wTH0VhYWFhQiwsLAfjPaahlqi06rEMwmwkKJiT5WO07YxgxhYStIkXB2IwP7Q8Q+z5atV/YQkfvGy/mRjGK32r7d06SvTy8VKoJUmPAvX9472Fv0xD+FGdolKtIH76Q19ykQAP3TM/vDGUd8ZxI4NnalPMI9I6XkaTaxNudovGDRlufSGPMZ/R7V5lqyUmI8er5VAawJMAkQ1ouYvN8Wjs/wAQ166ZcsywwkgtoNgSV3hgyk9R9U1KxnCSvUqoMYWFhYYUWFOETijds89LU2puweSoBUbAi685LAbjl5XzAXrHmKT2bqZo1gr1C5Ze8WdQBiJBixkG3mBvi50KyuoZSCpEgjATsJ3hYH8U4slBqSuGiq+gMNlNo1dJn9cEcEAE7YcOFfKupdEA8Rd1LBQASSIIII639MYpk8uwqeMFqLMQIbSHO0iQCfbYkTzB3Xj+bWlQeo4LKo+XSWBmwDAAypJv9cYZQWlVrhA+gPWF7hESSTAjzEbbbYKFkOZ/so1FyK7qg7tnQ6laSovTgH5pIWRaxidsBq+TKEiVO21+U2I5e/Sb2xbM3nsrl8xWSgzZhKtNULxrZLEMFkKGMQRsLC9sUxaJBbTdRJJMfx54Jk2MGJI+kY5U4ddGBgjSw6jf1nDQjpHtjDD1VWgOdUNMM0+Ije/ODjmmJMDBtePlqSUjToFKQsrUxLWAJLIFa+86ptvgQ6KB8xnpECOfPGMF+FZmorqsroZgrL3mlGWR4X0n5bXn32xO49lqAq6kqIpqamKgNC7+FguzhgV0gaY0mcAkMowCpqLLoMkMAJBj8MExM3kDzwwtSfmjpq+m8eWAA8qPBi0kXx4p26jpjXOz3B8rU4ZNSgrd2HbvP2zpMOCTqAvAU2BX3xnPavh65XN16VMnSjeHnEgGJkzExOMmFAYsOXXHZm0g7SPTB7tPwCvljTOZ062VSsNqBQAADy02Eee+LTn/AIZMW108zQVXGqLKATchRqPhEwLnAsxrWFhYWMEWMw7VVUqcSqiop+7poEBIhiPFzsAdUeW+NPJgSdhfGJcQrmpUaoRqJY6hO/8AmcarQNVM1vs3UQ5en3balAgw2rSeayeQ2HlGA/xQMcOq/vU5/wDWv8Yxm+V4xVoNrQ6BssewM8ibgwZi08saTlq/8p8NqKYV3RkPMBxdTfkSAfL2wao17mEF8T+zOZpLmaRrqr0SdNQNtpYFSfVZ1f1cRaWRqGYExYjDKZapr0BTq2iMOEs3EcsaVYGjW79Ff7qrM6kjmeoIKn67HF3+FrK1bMsYV4VVSSSFBJYiTcaiPTGY8E4g9LVpaPKAb7bG0/2YlfyjVpZinXJZXBDz8si0jlY3GErcpLeN2fRGPHcASxAA3JMDHQM4zjjvaFj31LVuWBNyApkCYsBEAf44VuiaQx207fMZo5UQJIaoYOocwovCnrv6Y87P5f8AlCmrSadSlKqyiwtcEdINjYiR71AZmmlQb+bQJG+wP6zi+dhs3qGpS4DMR4zIsBcFVWDMDTPL1w4jssRytWlTqgNpJUKroD4FBJnTzawETF/rJ7L0mWhpOqAx0a7Eqb7epPXDi8Q8Ri/W/wCeBHaPj6qwpLS71nBQKG0zqAgE8hffywqiooZybdlL+KFaqudBaRT0qKfQgXJ9QxI+mCvB/iRC01q0y0eFmW7kAWOmwuec8sVjj/aR8zSanWogEvqVyGDBuYP4SSLWAwByrog1Rqa4vsPMD+3DC7moUviKDTqnutTgEoAYDSWiRvAAuZk8hzxlq5RqhIp7Dy9gPPpOHMpWRvm8JW/hi/l5Y9pcRSyhYlpmx9jsY9IxgbnD5NqdRKYMswBN4UG4I2xDRSlRZiN73FuVrTghmK7LVUFtvlM/L6c8Qc4dbFuRJvEfkOs74JlZH4hmdbTz6z+WImoXnBTL8KquC1Kk7DyUkehO0/rgbUosrFWBBG4NjgWmOlRwuHKdQrt+mOCQD6YcDFhAkxJAA264JjlmJuTjwsIERh/LpTKtJOu2kcj1/hhutlijQQQfPGNZNo8YrKpC1XW0WJFuluXlgezY4YnCOMYNcars3d947MwXSdYIgCIAk7RH549zuWEggqNQnSN15QdoNvoRiNxLOCqyG86VDE7k7E8+WHc1mxraJUAwAOg2mcBgPpXCYgCSYA3Jxnma+IzNqFGkFHJmMn1gQJ8pPviL2r7aD7CKas3e1UUliAPCYmANib/Q32wr2CmnwTO1PaTvKopo33GpqZNvFUWJiDMAML7fTFGzeb013X8Jg23BHPAzgaBqhgOSGBWFmwP4r25fnibQIbMlWJVZgsIsBf69NsMkLLkfztNjTAMMNw4I0+tpv19MXz4ca0eoh/FTVrCykEgDfc6ifbFOy2XyozVqrd3ve7EgE6STYAxuL8vPBLgHFaiVHzKVbOSChErpkwOsjkeX1weXQOEpdASnQqZd6yVQNSNBI2JHMHzxDz5q0q5RlKVgwWLSOg/P88HuKV+/rKSQTUqRA538+vKPLAPtyGXN+InXpUsZvNxv1gD6YPBo7u6I9bhtWjVU1KTLOoxG+mZ+lz9Dia9OpWoMxp6lCudV5TT16GTPO0yMTeAUMxns1QWSqwwLSTCR4yZ6gheQJOL9meDVKVYd0dKJAGsksNIA1dCTE+hjE25FfLZUu2HbWoWo0KFQoq0absUaCWZA0SLwARbrPlgbwbLrXoM+rVVNXUQfCIVSIJNoghp5Y0Ht5m6f2SoKiKwIN48WoA6YO48USekjFD7NcKT7OC7yHYOVmATYATM84OBN0gwjbIa8EpOsip42EAEzBvttOLH2R4RVy1dlqMt6JNOGuSYm24IAPK2+B3bNKVOpSy9AKGoopqVBd2qMAYnkFEWH7XliFl+ItTBCN4gJ1G5nrfDR9Sc30jQPtDKV0pMCPmiB9SDP+b4E5/Jk5vvangpaWF51MSBcBWBETMkrvjzs1mc5nH7xNAQL8720uN43k87KY6jDPabPNl6jd74taqaREbrIYiYsZBIPXAm+gQTsGcYydOsruK1lUsgd2LSIUIF8Xigg7335HFO4glRCQ4iAFA6D22wY4PmTVqu2kmEZwoFiVg29p+uH+J8NIopVeCKkXB2kTtaOfM4ypbDO27oD9leEVM3WNGlGtkYjUYFoO8HHdfgFbL1mTMI1IqDB0yGPLTyYemC/wuqKmeosW0Ed6GLEBYKQoE/iJn8sa32m4jTWmpqqphppvGoK8EAgbzy998GTaTZlu6MKzWSrTLI/iPglSCSYEAESbYtfZvslmqKtXbLBmCeBH0W2JOgmZiYtNzti1Zzj1RnWlTde8YgEkSKYAkxO7cyeZgbYrXaftCaACU3ZmIJLMxuSSJF4wK1Rpi3T2Bef7bVnPdupRthJsOpMAW8hv1EXF5jLB8k9aBrV7EWIRtIEjoSHwIzdV6rBtNkUCAbQL4lUMx901K6l4WPPVMnyi3lGEWNR+Uo5t8gvL01J8W23ngjWpvliqsVYbyCbjoR0nENVVHg3gkTtJ6+354m1QatNmNQnTcKbkwOv8MWJsE1IkwBBP0x09Y7Eki2/6Y4Mc98eA4wxycIY7FExMjHBtvjGJeVzOgkwC0QCZlT1HLnzw7Q0CdcmdoE9d5wPBw+2Y/ZGket/8jGMH6VbkAxOwABJJ8sEuL8NNTJpUUO7hzvUVhTVUYugAJNgsmYI0xGGezSBq6ISyzqIIMG3ny/xwZ4zkkp5Ok1OVZ2BZlY3lHn3vv54WT3QkdikcJRjVp6GCEn5mjSvmZtb9Yx1ntNOoyI7VIkFjAk8ouT058sEeE9natYsqK0qLGDBMkRIHofrgjn+xf2ZEqV3caqqJCrJAJ8THof2V5xfpga46qstpengqypUZvAGJ/ogn9MOrn3Ve7uFFo8+f54doVdKv43pnlp/EBM3BBHL6nEGiZceZxQT3LHl+KFKmUJNlqITPKGWY9sH/iPwpquaApnUzadAnmx0kf8AqAPQT54r/BqJq5ujTUamZhAiRAkk3BAAifbF+XPPTWp96792QCSIBJn5doEAzMxb1xPJs9RTFFtafyddiuEHKV5esrqiOHK2VSxQxJsdjfy2xdeLhRBYEqeYExF9heMY7muMvmahU1CqzA8p59PO2LrT7Yim6IFd6aDTA3gWDGPbyvtgRvlgyaU6ic9r8quYSlQR5mqqlotcqI9t4HTBXO8HyWRyhqd2SKCNGpj4jyBvEsxGwxG7T8Ry7UldaxUk6lWCHVhcNFoIK8/rioZzi32lNBqt3aEMdbM3pMiN+Ukz6Yy3bsL0qN3uVrJajrZh4jJP7xufpjrgiCpmFBKhZJYsYGkXI632gdcM5nOBV7umRfdmtPkNwPczgXVOl/zjFKIrm2bT/L9IJTC1MtR0kAhangCiflGkG8xBFpNzhniOay1d9HeJWLKQNMNHr05fljOey70kau9eGChFUNsSzbRzspnynyxZuJ8Vp0lV8tQUupHilhE8hB1dPxR5YZQbV3wBuKdVyDeO5YZJ5RglRQrC/Ikj81G2JxypzXD1WiA1RHB0iNlJFp3tywK7Q5GvVrd5nlFE6VOwJYRIGq2oxIgbQemAtKmKjQnfKtzAYkhBuYsLDliU4XT4opjlptc2Wjsdle7aujoajun82UlpBuNJvInC47n6iijTHeQyhlV5kwbE6pIg38sU/NZZ++Y5dq7U58DE+PT1bRtjTuC5fLLk8uuYaq1fQxQIWaoQzNsDK6YC8vflh3OhFi1vbkpCcV7l3JsT4SYkASCQNU3JAEmdsO1OC1M4e9Dkg3l10gieRAA/L9cccfq0qGYdDSYQQUFQXgidRXaZ9Y5YE5jjtQsIY+pwVTA4yTok/wDQ/M3LU/CDcqQxjyAJk+2GcxwyujSadV0IMN3bAMIi0iRcx7Y7XjlRwA1QkQQwMX9yJBgxM8sN1+Ik0jRk6NWtNP4WiDYcmET5qD1lN7G2pA18s0kFGF9jaPr/ABxw+WKwWMAiRz9rfpgjn69OrVqVEBp0yZ0TtO4HQTMY4LqFAJUreBH5eZvvbbBMCPPHjKRHntiQ9JdVtvM48Z53JAA8I5YJjgARt6nDcYkCbhZvhtaZP+dsYI/Qy66JkE/s3kcvTz9scaQOh9cSaWXXVbx9DMCefn+mJL1I+UKeRgTttdpOMCyf2XzAXMoWMKEcmfb+zFq4xxikMtl7o+giU1SbLFx77YpVLhbFO8IEN8gO7HrH7Pnjj+Qa5E6T5AKf89MI42ZOiyf6QKqawkIGMwsCLAb3PLrzxXeL9oatf53JEzEk36knnhkcEqTBBB6EEH6G+CnCex1WsT+FVPiYggDy9fLBhiXSHlndbsB5iuGQaVI0/MZmZ9hAnHNMEsugEEQOt/pjXOAdgOHqIq1KtVmXxKAwXcH8Ik3HI4s47P5CkpZMj4bEkAT9GfVtyi+Ge2widlF7AKlFK1ZvFVqEUqZiIESR5Fj9dI88Ru01aqp+z/zZkmq24XVGmTYA6dNycaiOyeULioKYCwPux/Nk7hiv7Q64q/aftb9jq1aVXK06uWeywNIIIAKNIIJmeW2I6LlqZVZnGOlGbJwDNqR92NIEa9ahTzmSRI9J8pxY1zlHLgvTPfViL1RIVTEEIoAueeq/pfAjifEKCqzUqTLTbxIhckJP7Nue959t8Q6NcUyve0dJNMPSE6bGSNQQjUDym98Uq+Sbf0H2zGttTuALk6jc+g588RMxmg5FGip0zN/mY9SBz6C8YN9muzb59u+q+GipKjxBDUYAt3aWgWBluV+e2l1ezuUywQpQVLRPiYE2s1/Ed7tb+DJdIR7K2Y1R4CXb7w6SD4lnxny0bg+sYLf9C6lRwNVDLoNlJL1D5witJ98apnKqUtM0kDESNVreggD0k4cpVmKioAAg5qoAP5T74qodsi8zszOp8N3Py1ajAxqJpBR7Bnkn1AxYs7XbK0lpkaaQRVOoKoeBBLAEiTfcnFvbjoRNThY6zcx5RjM+2fHxV1Bg/wDR1RAPUBQPz1euC8e26Csl8MpfFuIF6pCTpHgQE6oG1jttzHXE3g+Y7qm7MaskHUyMsXsAVbcgmYGG6FQHUxEub6oE9D+XPDWW4lUy1da9Puy19IZQykbEkdfPEJRdHTGSTC/AOzmafKF6BeWMMmk3Agi+17H0ONF4L95Tpq47rNUBNLWCpvYqeqNta3MbYl9lu0tPNKmkFKgWWpILGwkr0A+vrviD24zCLTM5dlqAalafFcxYgkgk8vQRiPwsk3vSKrLjilscdo+FUeKU1WsDlczTNiy3vYjlqUnYg77Yzji/YoUay0VzVOrVf5QtgP3ybKIHmcTcrnc9n2RAGLUZamAwHjVgdRDHxEREevpjTuA8Ay6y1YO2Ye9SpVXS5JiQseELPJZ5STgqOSKA3GTMTfgy0gy11cVJhSpBUnrNwR5A38sQ6lDuyALkTM/lj6WXg9FZhFMiDOBvEuIZFR3VZqFQckIVvyAw2Jyaerknk0p+Xg+cHuf7MeVlIFxHT0xt/H/hvlqo15aKFSPCCNVM9AQbiff0xj/F+H1MvUajVTQ6m48jsRyI6HFBE7ByKOZ5Y6Y9Bvyx4xiRFscKcYY6G8/lj2o0iJsL++Gwb4d1KdyZ6xy9MYx5TabYfp1iswTjwoATpuOX8Ot+e+G/WT6YBjVOCMmgatJO0DoNhHTbFsytRbQoBGx5j0tjKOHccqDMJRCoNWm8ExKhtp84wY7MdqKmYqqhp0xIYyNVoRm29o98FRjdtknqrZGlVMolVlZoLDnJmPaOeC2SRVHgVABJvM338VycZZwjttmXKItGgNbKLhj8xA5EDHOd+I+Zp5mpl1o5UlKrUwxDidLFZ+e0xhm4/KBRnya6ta0RH/Pr0wzWIcyZjfexv0/wxl3G+3eeyyUmrUcrNQtCgOYCrSYGdcf9oLcow32e+ImbzWZpZdKGWU1GiSHsACxPz8gDhVp5H85qVbO6SvgJY8tRsJgW2kk4Yaqr/dOlLSSSQ4ENILrYjnFze4OMlzPxfzkkCllhB/Zqbg7/AM4Me0+32dbKvmGFAjve60lXm66txUmL26XwTaWi20ewtBnNVULKZIp954NUmABEqojmTEQMSuM8Eo1p7xUq10XTYNFMRAKgfNBix2JOM8/0o5+IDUx5hL+kkm3pgvS7XZ5BSbvFCuneMBSWQWJNpIH1xrSDHFKbqPJf8lwXu6QRVFNAPlRyCTaCSFkGRNiZO82wJr8ZqjPd0aijLLIlzdiw0sAYMgOZmwAG+K7nviO6vTQVXpmVJLZdHEbRK1VI9lP8MUXthlai5l+8dnbdi+4JAYjyA1RHlgKSugvFJOmbHx7iGWZizMSBEVUKkH5VOogbAxtPPDWc7Y0FNOnTAq01RlIExMAKwkb2PoGN8Zr2bRTQUlQTLXgTucdV69Go70dPiUfNAF/6JF7Tjp+ElFNsgm3PTFbk9+Purl3QtTCkLLfiiA3OfocVXMcRaq0fhF4/53+pxI4RnSCUc/IYLct4k7+k4jZ/L91UMXDybbDyH+eeEnK1aY8Y6XTR2rkAFfCZ5f59McvTDkkkAqvM/NtYed5joDjvLadQS0x80yC0yYItEWtvHnjniK6HAjf9cJXlGWzCPZ3jD5Zg5AAghWLECeWxsRGNI4dxhOJZcpmEBZYXXFjOzDz9APKMZFkUNVovpX6Te8Y0vsxRSlR+87xWc6/AwFiBHhIvt154ZVywP6XR7wmlSyObUlne1hBkk89THnz9Bgjx7tpqOlQI3j5vEPwssg+Uz1tace57I0c4EphkFZSTJBTWNtxzICki8XGOuH/DgG9VtI/oOzH8wBjnWW3VHQ8dRtSS/W/5Kxxrt/WXLmlpBqPYOJkL5CfmnmPLBinwXKJSWhVoJVzDIrMe8++JKkswAuoB5W398HuJfC/J1dJDVqbKLMj3nkfEDf0jHnGuzGZqH7tqM30s63BggGQNRMWxLIpbUbG1/wAij9h+OmoWytVywUnu2J8diSIN7wOXnjz4rU9VKhUIl0LUy3MrpDCfcMfc4iZnsTmuHVEzNU02UvpmiSSrNOnwsq2n1xz2q4sxyoVmLLVb5gBMLpYQIHP9DjpWRJaX9hfgOV5ItbcrsoIvjwYJcKyNGtVSn3tVS5AB7pTc/wDmC2OuO8KOWqKpbWCNQJXSdyIgk9OuE1q9PYfhvTq6B6QASbfrjwCZ8r45N8IP9MMIdB/rhG+GycOEYxi18Cy2rN1GsBSQN5k92AAP19sOdiMu1OuwblRrNvP/AGTjl7YYZdNWpUhdSrUiRz7th647yUXJNhl6nP8Ao4XqwLd0TOxyg5jLj/7lP9RgBxuvTGczLMC0ZioQORGs74sfY0Bcxl2JBGpJ9yP7f0xC4llKbZqovc0yWqVCSTU/bbo/6DCv579DLgidpc+1bKZNnJLFsyTO/wA1OPbTG2IXZ2s9CutVbNoqaTz8SMuoek2OLJx/Kroy/eU1aRWYBSVUAMiWj9zngzwPh1N3qJUUKoVqtVzMkKNtU2UGBEC04KlSHWm6fBl1FFuCTMeHp74tFBY4M1vmzkz6Ioj8j9MDauVogKSj3UGRVHT9zHXEGAytJVLhDUY6Wab7TYATv54M03XuHGtV+wI04u+aGlaK9KNMflipZfIkk3gKJJ/TFt4xAdR0RB+WDP5GdX/z/wDN9n/BXM4obOUh1amPqw/twU+ICl89Wj9tv4AYj8IyLV+JUKa760Y+SpDsfoDjjto85uv/AOI5/PE4/wCRe38oXNvOT9f7JnAKmnLA/wBI/mYwEr1tOaZv6d/TngxwWjqy86gAmpj9YHuSQo9cV7Pn75/U46pze0fpRyRxpR1d2wsaITM9VqqR9Qf4gfXBduMdzSOXrUBUpEnQxG4tJ82EiDNpHTFc+0FqSP8AipkH6f4YuNdFfLipv3bhj+440k+gYU/rjnlTlXR2uL+A5dqn9nz+QPlMijUyygi5Kg7xNr+nPE3J8MOaIpok1dBYTb5d7+e0eeI1fiiAEAqTy3j3AN/bE7sjxWmHcuEEg/zh03EGA0gg26T054vklphsebCLnLcFcM4glKqKFakq09UVIUiop2mSZkHcbQMXFKBJVqdQlN9OrwPNp2kGOY6CQYjFN7bZynVrd4PmKwY2MbX5na/QYj5HtFWpZdkUi7EgzLILGwPI9fXEsbtWymXHTpGrdlFp1aOcqvTUgP3YkGYpprk9GDObryC4ogzmap02lcyCQNL6qq6f4X/hgfwLtPmDRzOWu61wWY81aIJ2iGAAM9BcYsGZzdHu+80AKCWEsZ7wgAjVr1HaNMYlldM6/DeWLD/ZXt3WfM0KDnWrkU/EAGst2keYm8yD74l/ETtDVp11oo9RFCqWKGD4jvPkOWKb8KSKvEaZmyI7LqiflC8jvcnnGNe4p2boZiotSqskKVI5ERafTlGHkm1sT8POEMlz43A/bmoKnCzURmI+5dWNm+dPEdr88Y/xlAcjTP7Ndh9QzY2ztrSVeH11WAFpqAvQAr/CMYxxFD9hqyIispA9oP8AxD64EuvcXE7lJL6MCdl/+t0P/FT9cWL4m5lDmgAplUCnULGSTIv7fXAns7kSGXMuNNGk2qZALFbhRM84m2G+0vHPtWZ11IKAALpEWuRz6m/8MTcG8ykukykZL4Tj6gxM31RDfeNsRWGHcwNiABImxkf4HywxjoRCqPVxMy5UzIxCOPVOMA0PLZrS6sSuznYXI+X6GMKhxI6n1EQoEbxJMbAx/wA8RMo8FNo1Nb+rf+z3wy9KDceFrTG87j8/0xGPlnR2YlaU30Wnh1VTUkU6bAPThpaYJ3gNH4SNuQxG4rn016vs6arGVsd9ySDO8nrbD3Z3hbVCwDLqWmsGAAIYb9YGoSbxbA/NUl0zDFiJsST1+u+JfEWs7FhWRSUuV+Ni4cCrZOvlwcxSQ9yHkvBIBcsIMXDTsOYw0+ToqletWRqdNkIdNf4ZDFLCRcBbXMYq2Q4cf5y+mmAxvfeQse1zyAOCHanPPUIpIKsrLtqCxOnwi0g/MGJmBbmcRnGWu4vZv9DlhhUW4yXSBtcZBigNFtAk+HvDCBX2l1kkgcuYsZBwdyfZbKZnKBkVtKNUimSQdSlgfFr5wYmdxtipZCs6shqFAgMEESfEQVk8yGDemk74O5PtHUy1FqCKkksQ17a5PW+8z+uLzjlf+PlE8lY477WEMp2IybVDRPfoTT1/MLg6OoOxJBHUHpeTxrstSANU11Ai5YH5RCkwOljvfymQz2U4xVzGcU1CtqJQC4k+Ez7lSf62C3brhuvKsQqmoo8JJI5gsAAIkhSB5nHJkz5Y5Vjk+aNhbh5lzuVfh2Up0CMynjKtZw7Beny93LLtPigzE4oPHquuvUbkzMfqcWzO5yvoKl9SQmuBABCqNO39EbGDE4AcOzNOjm6dStOlHJOkTcC1ugMTvttjsw3bbOjxGNRx6vrv+B7h7acoqzd3YmP2V2HoWYn+oMRf5GNRmcSJ8sHu0q02q02o6dDrA0AaZnUT794PcHE7htGHAZdSgGQYjY7zb/Ix2Yoark+jiy5Yxwxilu2ymV8qKChTNzcnzgewEfngjSzJ7pFBIiASOY2IPkRj3tDlzocMDKnnvY4a4dlXeiCvIbk8+nrhM0NLsv4PL8SLh6UTqKggqwUjlIgH6Yj8D4D9rzdLLX0Al6hB/CIm/U7e+JOVZVu1gLkyLddxBGLD8P61Km71hAZ1ZE8yHSAPYG3kcHM6SOLBByk0AOK9n/8AUwyhi4MKupTbmZHKZj2wJ7NcdNFalJkWpTqgDS8lR1MDnHMQbC+L9Spd5SrUF+dRUpBOYaHYyeiifWPTGa1sqlOv4WNSmpS4FzIuI9ZGOfG201I6/EY1F3EIZ7jjBPs6BUpKbqttXUk8yeZxDytDUtRgQGVSSbztNrb2I9sQOIVAahI5nDyHwsROx26c5+uLVsQT33CFHijBlZoV1utSmAtRG6ysavQzviz5XtbxChFSpW+0UARNlFiYGqAGWYgEyMV3sZwH7ZVZXnQiyzK0MtmghSCGuLglbTfGh9nslQSnTpjSKTrNVnfxPIAi4FiDEDbCZMmihseP4lkTM/ETL1qNSl3LxUEEs0xsdhBInzGBXGu5OSbUHDEakgaUiVN5ljMfMJJgjYA4MZjsxwtWlEaARZKjvO1pJi+2O87SoVaFZUVxTWlSZWWC4A0wBAiRIMfNpLRB3DlFsosWTHHpX+pmfEBRFSl94XTSAY2gemwPTfEXMBailqaFFphQ3OCZAJMcyOfPE3O8IMBkYVA1/wClv58/fngWK+mQDE2I6+uHjvwDLqT3VX/vI/lqmhKtN0nUsibFWEEEc7g7c5xABw9UrayOtr9YAAGGqiFSVIggwQdweYwxGTFjoRjlRj0HBFLflszRDy6sAF3mbyAOXnj3P5uj4ED1FIB1SliDHQzyP1xCz1ISqrLFyAI66h/Z+YxdqfC8tShq7IajXM7EgoLA8on6nHLkyRhK2dUdUseiPoP9jeJ0V7x1rIJQIikNOoAmYj5bxM8hsThZPJBSDqpVCSFAY3NztqjcD6nEHjnCVy7MaYGlpYW5qQDvyn8seZdKdVbIAS6idiCQJj0xX4UWtceevyJhzT1NSez5LJnOFvTZSoU6QqMJXeF3vyNp9ce5jhNU1qjaGKlARAnxDUCbeQX1jEPtXUo0WfXqJASQGI1Wpjr827dPCcQuB5wmi9QGoCkzpaSQArAnV0DeYs222OPCqqdHfrU4qKlvRDzXAatMd49MrU1sUJPVgCY2+U2HK/ngRxalUBpMxloLgEfs6dM+R6eRxbkNbNrppM5WAZZlgNygqBO4PoT0wB4M9R0q16lR2pIzo4fV4IpswYAGZDpp07eKYxZZ1v8At7gnCEa1ff26CPZ9u/zNIQQod2BURYrMEgeXXngt8TuIuiUaS/LU1FvPSUIU8iLyR5DFI4RXzNcqFKal8THQtlABJnSYtHuRg5TpvWqdz93WqquoprbUAQPEAI3ETHUeWBDwmrIp2qXXqcvi86U0tPX/AKCqfFCaD0nGtm0hW20qseE9YAEYpXE6g71ucE/ri9cTy4pStSl3bESAzOD5GGPUdDtihZ5oquf6Rti8cWh+/wBBsviI5MaUYtV9fYsGWqquUyyqDrD1ajEiwkqqqDzsuo/vY0OilFlyr0nlq7aQB+HwkPqH9GY9SMZFw2vZkO5IafQMP449bP1EqeA6Y8geXnh4uUbS7IzhCeJSfTNA+I+Vp5alp1TUqbLz082Pkdh6npgHwZFbLJDgBZ1TyOoEk+0+x+tXqJVKd44bS5IDN+IxNpuRbfbGhdmeySVstlWpd4y1gzVyGBVXpyQhBEhXI0n0354TNK61Mbws4YW2l0/1A9DhWYqoFp02aNWkqhMgxDC3Q2Itg5Q7L1TlaNNabpWSrK65Q3edUkSBfeOWJRzCBhUNJST+NQAfqMETxVnUQ7iDYlpPoJFzB/xAxfJglJKnujix+IjGTbXNnr8CpZXvGbMZipXeRUamQEvYgyp1MBIJAm94nGb0VRcylFFdVDa2LiGOgEjcbWjF04pxh/F8xC+Zvyj1OKZm6lQZuKkglGgGJAIO8EjkeeJzxaU3ZXFmcmlQJ4zVFSuxFugw3SAKspsQDv6bfw98MiC7E7ScSgKP7Tg8uf8AjgpbGlLcK9lu1D5WnmEp01LVkYd4T8nhOwi/XBPgVcnTepUVWpq1ypKSvMNIsOTTBnFNy6AG7RIjF17M1aBBp02fXoaQ2xIQwywBHiO19hcyYSa7K4a3V06f7F5yHa/JeDTkmBYIRIQnxFSLkm4LE+qt7kch2h+1is1FQoSmr6aqT+FWgFXtYi3UnrjM9JBOg7LUC/1WzgX/AIqX5YuXYcjv66CwalW/9rpTH5IfphqI2yPmeN08xppnJnvCujvQ2lgdg1pLQRznbnjHs5R01HWZ0sRI5wSJtjR8kfELmZJn2P8AhjP+IUVDNc6ixMRYC5meu1oxuwxTcbsi5eiXYKokkwBtPubYd4hk3pVClRdLjcEg+e4tiw5TgSU6IzFZ4ceJaFRSC4BN7wdJOmGAIgkGJEriHG5zFYLSoVQ5n75dWiwnTcBbzfywuvfYbTsVicezg7k+Bd5k6uZGlRSaJ7wEsZWV0RaFJaZv0O4BmMFSUrroWqLhwV6b16bMe70EtcjSTaR+uBHa7OGrm3EnSh0KJ2jf6mT74MdnRNUFRq0azHUdPXxfXFVBlnM7sb+V8Rj5srk+kUa0w2NJ4RmftPDvEZq0jpY9FEKJJsC2qZ56fLBPgfBqii6NpAJncFiBMRNgAPp54q/w/qahmsuWXu3pa789NgB66xP7uCvDsu9OKZd0YAsPECItpEXjbbmCOWKYpaZafo9vvv8AuFwcotpcrf8AkOcb4EKtOtWqsAvckpJj7xQIPmDpNhczbFKpVKv2d6Sj5wFcEeLcRedoWP8AII03Mlc9l6emvUWTPhhbr4WUypBAnbnFsAeI9mKlPvO7zAdkCsytQQyCTbUBMwJjzHXHBi8St1N73xWyHpqVVs/XcC1u/wAgaLUz91UpyynnEqNryS2oR1wzwKqqGrm3I1INYpzd2eorsAu5hdQ/rDBGtnq5pmm1MVmYBV8TQZ8LadTAAwQPK+AWaqlApq5WqgaYPIwYMRO2KRVr1+q7PQWOCTWTy2GeBaTmc06xpYHTysX5D00+mLHwHs7QHEnqpWOsBW7oH5WYLqO8xEGNvvR0GKr2UzWVOYGt3pDSw8QidjpkgXkA7fhjF47M8AywrnPq5LEFBcRNl1ECfFAC7xuYxZx8lJtU9/x/R53i5J53W6rb/fuSu0+QZ8wpNkCC4jUTLeFQf1OPnzjY/wBYreVR/wDiOPpPNQLlpJkrtJG5AmBuw3IFwMfN3Hx/rOYj/vX/AOI4XBlnkm2+OhXGKhS5v+xrIsNURcjfDeYPjPv+mOsjGombgW87gEfST7Y4zA8bf55Y6uzN3ir1J9fi/eZajlyt6Rc6y0yDMLEWiTzPtjQex3afL5WjkqQzKhWWs2YkfIxgqCYteRbpfGWZdTcxsDP0P9n5YJdncuhdqtUTRoL3jj9ozCU/V3IHpq6Ynmgpx8wkXWyNAzrpQOlnAV0NVC1joJYg3vdRJsIPLEyshoUlXSQ5XUJEGSASb8vPbEXjHCBn8zRzVZtOXp01aqdgfx92vkxJmNgD1E1X4gdqKmbrkQVp02OlTY+/S1oxaGdqopEHgTWqyx5Hgmarpro/eFYbxsAosdJVbXJuNXKCdwMTD2VNJFr50ocxVJk974oMAAKFA9SG9sFOAVAMklWgxBZQxjmR8215kRedsFs5lKHEqQVjpqqI6kbXiRImDIgj9Y+K1Rjr5j6Lde/oP4acVk0T2aMT7QcFaizMgY0tUaoMKT+EmIne3SMCJ2xqWW7CUnqutXMhu5I7xdLK0DqzmIvuJ33vOM/7UGkc3WNAg0i8qRtymPKZjC4c8ZvSul9C2SCTtPYEnBjs9XK10IMciRvgQ4viVkGIddJgkgA++LtbULGWlplm4a7E0/34PpOUY+1n/PF17B1NOcWbF6YUjz7upWI+rYzvvGGoSdQJv5lcwv8ABcW/gNf/AOoUejGp/CkPynGok/QYy9SGUDp7bHFZ7M8BOZzaq0qks5JG6g7LtJJIXfcjFqyVKawTnOi+w2H64qXCuNvks2hIDjL1WBXk1yGF/SR5gYDW48GtLXfRfviL2earRNZRApKLalbwyAYhViPVtyNsUHNdla9OoqMgkkQSw0kbzO0Rvi79sviFls1QGXy1O7x4qiBdAmSOfTcWwGyHa5vs5pEpUgsi0qqhoGnccyAQQL2n0xOScV5EWwxUr1cgupk3zD0A6LSDMyoVBCFJS/tJJO8HbAHi3DamXqvRqiHQwenkQeYIuD54LZZgVDV8y/hIhIZnWL+AEgDkJOkdCcXfinBF4l3dQvpZUHjt46bXT6HWPeMWjHykMk5are5nvDc/UVgKLEOzaQLXBB3JtvGI2byrUyyuIaRN53k8sO8AUfaUJIAUkz7GN/OMGON5bXUrEXvSPtob+zCUluZyfAx2Ozy0MxSdwkHWp7wwokWJMGL2xYOEcRSrUBZlMiBcWiy/oBijZtSoA6Yh4GhatXsWx5nCLVcpr9TQ2zVeh39FXYUi2r0Jb8J5SDf89hg2nHD3SVNZNUlWYTBcq0S1pgQbbXA6YyJazDZjHqcSqHEqoI0sSdgDfyjG0R32W4rlqkm+OzWeBL95QZ28M6QPO4H8MCu09JlaqHBU6xpBIPhhSI/qk7f0vPATL8bzdKkRUywIkOGkqRp5xJ6nkN8Ssz27oVq2XepQqItIX0MGM2uJgECFsccixzjO6tHo5vFY8jtfRrf9yz8NypWkqusMliLWJAblzvi6ZTKqmVo0yP51tZB/3l/YKMZ/R7WZWvmH0moEqFWJNNpWYVp06rc5xef5Zo5nNqlCor91SLaRYySq7G9hH1x0ZskpeG3VOmeVojHM3Hjb/sGdpKFNQxZAQAAFFi8wQCbxcMDA2A3MDGIcSH39b99vzJxtnanLMwVVU3qN4YkgzE221Tq8pM4xTiixXrfvt5czyv8AqcT8PstPodLrTfbf9kfKqdRPQX8pj+NsTNR+Xw35lVJHuRI9jzw1kQfvQNyFAH9df7MHTklAhQNrnmT1x0tEvi1FxBb1CKbLPhAJjlMbxtPKcM1n0ZOmg3rVWqN+7T8CD01GqfYYfzqQGHkcR+PLp7hf2cvS+rg1T/8AswHu0TROPamq2VXLELoRQqkSIA63hp52FzgO7FiSbk7k4n9n+DnM10o6ggYgM52UefqYUeZGL92m7GZLJZao9WvUBJ0UVgHU4F5AFlJm/KxnljbJj02rIfww4yppvlXMMGL052gjxL9b+/lg/kcnqgsxUjYAQ1rTfbGQkFGlSQymQRv7YsGQ7Z1xCsFc2AbY+/I4tDI42uiGXCslNc/uWvtFwpHbU7PUKiFVy7hpZQQOS6Z133jyxSuK8NeoxqUqZKonjjZYJ/hyGC2Y41VcQwX6EfocecO7R5ijNNEpGm1yGQ+9wQT7k4jKd/Kjqj4KcK1O/aymNeOuJlHIVQNWgwN+o846eeDGXyQHiWnMbkajF8W1OH5qlpYKtWVLNTKyQIFpJ1A+g3GMpN8IOXCsfzSRUc0CKzCJBYGf69P+DNg5wl2FfJPB1FqYNugSox/92JWc7PZguScsIJ3DgATtswAt6bcsW3gvCO7KF11PTMrpB0AsF6sNRsOh8IjB1NvglPEoxT1Iq2XrEZlnUeE1rGNxqBHntFvrGKlxrg1R83mIFjmK3/G2L92h7QK2ZAqUAWQiGVyASCSLX6nHWa4YBT76omlqlTUQ1RgFWoSxcnwiwkhN7b8wksl8F8WBR3yp11RllfhzodLCDv5R1wzlE8U6iIEyLnpi1irlXZ4oE6ZWRVe8H5hI2PnhniXZF6eTXPU2ApFhChpIBJE6rT4hED1veD8RKkxMkNO8eOgDnM+ajK0XVQpI5gW/TB/hfaeaa0xRLimIGgmwPWPTn54D8Oz1Ok4dsvSrR+Fy2mRzhSB7GR5YOL8Q82tk7ukvJKSKij8iT7nFbZH1LFw/sjSbkv8A6f8AHB7I9gV1O3ewjoq6AnMGdU6vaIwsLEQA7O/CQVHLfayAdh3Mx7674jf6GR/th/3P/wAmFhYaxjw/Bkf7b/8Ag/8Akwd7OfDLL0FYVyuYJYMpNMLpjlEtIPMTHlhYWBYA8OyWUG1CmP8Ay0/u4E8S+GeRrPrKuh592QoPqIj6RjzCwbNSC3Cuy1HLDTlwaYO8bn1O59ziceHdXJ6WEjCwsa2BxR79gbfvX1cyNiesbe2M/wCJfClqlapVGaUa3ZoNLaSTFm88LCxmxo7cHXCfha9J2LZpSGWLUz1B5tgi/wAPLWr3jnT/AP6wsLGsVpMHZz4XuwaMwkkHdD/biLxj4UVq1UuuYpBdKIoKtICIiDbrpn3wsLA7sKVBXhfw9qUMrmKaZhRWraRrC+EKCDsbhh4iGUgglTyxYF7MrVyaZbOaK7IukPBXaykGdQMRJm9+RjCwsYa2UTNfCfMFmKVqMGdOrWDE2mFN4xDT4SZwMGFXLWuPFU/uYWFg2DuyV/o0z/8A3mUPvU/uYlZX4f55P9hb941j+URj3CwKRR5sjXzMKpwPioGkfyeFiNI70D6ad8c1Oz3EyZP2EnqXrf3cLCw6nJcEXFPkm0spxZQB3fD2jmWrA/kMRs3w/i7k+HJgclFSqAPbT+e+PcLAU5IGiJHHAOIGq9Z8rw93ZQL1KkAj8WnQVk2G3LzOG+McC4vmGBcZSFB0jvKkCTJPybn02AHLCwsI0mWjlnF2mV3N/DLiDsW/1YTeBUbfnunPHr/DvijIKbNTKKIVTVYgXmFEQNz05+WFhYYVybdsh/6LuI/sUv8AeDHg+FnEP2Kf+8H9mPcLGsU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data:image/jpeg;base64,/9j/4AAQSkZJRgABAQAAAQABAAD/2wCEAAkGBxQTEhUUExQWFhUXGBwZGBgYGR4eHBwdIB8YHSAcHx4dIiggIR0lHhwcITEhJSkrLi4uGB8zODMsNygtLisBCgoKDg0OGxAQGi8kICYsLCwvLCwsLCwtLCwsLCwsLSwsLCwsLCwsLCwsLCwsLCwsLCwsLCwsLCwsLCwsLCwsLP/AABEIAMcA/QMBIgACEQEDEQH/xAAcAAABBQEBAQAAAAAAAAAAAAAFAAMEBgcCAQj/xABMEAACAQIEAwYDBQMIBgkFAAABAhEDIQAEEjEFQVEGEyJhcYEHMpEUI0KhsVJywRUzYoLR0uHwFyRUk7LxFjRDU3ODkqLjJWOjs+L/xAAZAQADAQEBAAAAAAAAAAAAAAABAgMABAX/xAAvEQACAgEEAAQFBAIDAQAAAAAAAQIRAxIhMUEEImFxEzJRgaGRscHRM/BC4fEF/9oADAMBAAIRAxEAPwDYu+brhd83XDeFgBHO+brhd83XDeFjGHO+brhd83XDeFjGHO+brj3vm64HcZrOlCq1IS6oSvO/pzjeMVnsFn2dqqkgggPOokzYXnrPWfDgWEu3fN1wu+brjjHmMAc75uuF3zdcN4WCYc75uuF3zdcN4WAYc75uuF3zdcN4WCYc75uuGc1nSizNyQomYJJAAsCefTHWI3E8u1SjURW0syEBuhIscAxWu0HbirSKrQRajWDA3AZo0kMpgqd+XnBtisVPi1m1BBoUtYMbtH0n85xE4tl6vD64ltbGCHAJW+qVM84F43DeeK/xnNJWrNUZVAJnu6Q0jSOQ3hvWb4wqb7LMvxgzUXo0Z/rx+uPH+MuYgRQpTz8TXPl09L4zvMVBcAWBtJkj8hhmqwMQIwwxrOR+K1dlY1KdNCF1LBJ1H9mCwv7+2G858YKiudFGmUm3jJJHqBAxl2XqAMJiAdmBI87f52wgqyBrhC28SQJiSOZjkDgUA01PjJV/Fl1ibQ5kDztfHA+Mtf8A2ZJ5eNv004zLMU4YjxGCR4hpPuOR8sO0Kc3W5FiDfe0/n7WwQmm0/i5mSJ+zU99N6sGfQicdJ8Xa5BjLISLkB22AJJnTEDFHoI9TvBQY6NCvWLA6VKg3OkGBqkAx+IT5DKeYZWJDE7i43BsR9DgANIHxjqz/ANWSPKof7uHG+MFW8ZdZkW7w7X56d5jGXlxFwZ6Y8L2EH/njBNM/0yVv9mT/AHh/u4Q+MNf/AGZP94f7uMzmTJ2tJA/ze35YLUuCM1NKzPQprUnQHZgTpgEwATBPP1wTH0VhYWFhQiwsLAfjPaahlqi06rEMwmwkKJiT5WO07YxgxhYStIkXB2IwP7Q8Q+z5atV/YQkfvGy/mRjGK32r7d06SvTy8VKoJUmPAvX9472Fv0xD+FGdolKtIH76Q19ykQAP3TM/vDGUd8ZxI4NnalPMI9I6XkaTaxNudovGDRlufSGPMZ/R7V5lqyUmI8er5VAawJMAkQ1ouYvN8Wjs/wAQ166ZcsywwkgtoNgSV3hgyk9R9U1KxnCSvUqoMYWFhYYUWFOETijds89LU2puweSoBUbAi685LAbjl5XzAXrHmKT2bqZo1gr1C5Ze8WdQBiJBixkG3mBvi50KyuoZSCpEgjATsJ3hYH8U4slBqSuGiq+gMNlNo1dJn9cEcEAE7YcOFfKupdEA8Rd1LBQASSIIII639MYpk8uwqeMFqLMQIbSHO0iQCfbYkTzB3Xj+bWlQeo4LKo+XSWBmwDAAypJv9cYZQWlVrhA+gPWF7hESSTAjzEbbbYKFkOZ/so1FyK7qg7tnQ6laSovTgH5pIWRaxidsBq+TKEiVO21+U2I5e/Sb2xbM3nsrl8xWSgzZhKtNULxrZLEMFkKGMQRsLC9sUxaJBbTdRJJMfx54Jk2MGJI+kY5U4ddGBgjSw6jf1nDQjpHtjDD1VWgOdUNMM0+Ije/ODjmmJMDBtePlqSUjToFKQsrUxLWAJLIFa+86ptvgQ6KB8xnpECOfPGMF+FZmorqsroZgrL3mlGWR4X0n5bXn32xO49lqAq6kqIpqamKgNC7+FguzhgV0gaY0mcAkMowCpqLLoMkMAJBj8MExM3kDzwwtSfmjpq+m8eWAA8qPBi0kXx4p26jpjXOz3B8rU4ZNSgrd2HbvP2zpMOCTqAvAU2BX3xnPavh65XN16VMnSjeHnEgGJkzExOMmFAYsOXXHZm0g7SPTB7tPwCvljTOZ062VSsNqBQAADy02Eee+LTn/AIZMW108zQVXGqLKATchRqPhEwLnAsxrWFhYWMEWMw7VVUqcSqiop+7poEBIhiPFzsAdUeW+NPJgSdhfGJcQrmpUaoRqJY6hO/8AmcarQNVM1vs3UQ5en3balAgw2rSeayeQ2HlGA/xQMcOq/vU5/wDWv8Yxm+V4xVoNrQ6BssewM8ibgwZi08saTlq/8p8NqKYV3RkPMBxdTfkSAfL2wao17mEF8T+zOZpLmaRrqr0SdNQNtpYFSfVZ1f1cRaWRqGYExYjDKZapr0BTq2iMOEs3EcsaVYGjW79Ff7qrM6kjmeoIKn67HF3+FrK1bMsYV4VVSSSFBJYiTcaiPTGY8E4g9LVpaPKAb7bG0/2YlfyjVpZinXJZXBDz8si0jlY3GErcpLeN2fRGPHcASxAA3JMDHQM4zjjvaFj31LVuWBNyApkCYsBEAf44VuiaQx207fMZo5UQJIaoYOocwovCnrv6Y87P5f8AlCmrSadSlKqyiwtcEdINjYiR71AZmmlQb+bQJG+wP6zi+dhs3qGpS4DMR4zIsBcFVWDMDTPL1w4jssRytWlTqgNpJUKroD4FBJnTzawETF/rJ7L0mWhpOqAx0a7Eqb7epPXDi8Q8Ri/W/wCeBHaPj6qwpLS71nBQKG0zqAgE8hffywqiooZybdlL+KFaqudBaRT0qKfQgXJ9QxI+mCvB/iRC01q0y0eFmW7kAWOmwuec8sVjj/aR8zSanWogEvqVyGDBuYP4SSLWAwByrog1Rqa4vsPMD+3DC7moUviKDTqnutTgEoAYDSWiRvAAuZk8hzxlq5RqhIp7Dy9gPPpOHMpWRvm8JW/hi/l5Y9pcRSyhYlpmx9jsY9IxgbnD5NqdRKYMswBN4UG4I2xDRSlRZiN73FuVrTghmK7LVUFtvlM/L6c8Qc4dbFuRJvEfkOs74JlZH4hmdbTz6z+WImoXnBTL8KquC1Kk7DyUkehO0/rgbUosrFWBBG4NjgWmOlRwuHKdQrt+mOCQD6YcDFhAkxJAA264JjlmJuTjwsIERh/LpTKtJOu2kcj1/hhutlijQQQfPGNZNo8YrKpC1XW0WJFuluXlgezY4YnCOMYNcars3d947MwXSdYIgCIAk7RH549zuWEggqNQnSN15QdoNvoRiNxLOCqyG86VDE7k7E8+WHc1mxraJUAwAOg2mcBgPpXCYgCSYA3Jxnma+IzNqFGkFHJmMn1gQJ8pPviL2r7aD7CKas3e1UUliAPCYmANib/Q32wr2CmnwTO1PaTvKopo33GpqZNvFUWJiDMAML7fTFGzeb013X8Jg23BHPAzgaBqhgOSGBWFmwP4r25fnibQIbMlWJVZgsIsBf69NsMkLLkfztNjTAMMNw4I0+tpv19MXz4ca0eoh/FTVrCykEgDfc6ifbFOy2XyozVqrd3ve7EgE6STYAxuL8vPBLgHFaiVHzKVbOSChErpkwOsjkeX1weXQOEpdASnQqZd6yVQNSNBI2JHMHzxDz5q0q5RlKVgwWLSOg/P88HuKV+/rKSQTUqRA538+vKPLAPtyGXN+InXpUsZvNxv1gD6YPBo7u6I9bhtWjVU1KTLOoxG+mZ+lz9Dia9OpWoMxp6lCudV5TT16GTPO0yMTeAUMxns1QWSqwwLSTCR4yZ6gheQJOL9meDVKVYd0dKJAGsksNIA1dCTE+hjE25FfLZUu2HbWoWo0KFQoq0absUaCWZA0SLwARbrPlgbwbLrXoM+rVVNXUQfCIVSIJNoghp5Y0Ht5m6f2SoKiKwIN48WoA6YO48USekjFD7NcKT7OC7yHYOVmATYATM84OBN0gwjbIa8EpOsip42EAEzBvttOLH2R4RVy1dlqMt6JNOGuSYm24IAPK2+B3bNKVOpSy9AKGoopqVBd2qMAYnkFEWH7XliFl+ItTBCN4gJ1G5nrfDR9Sc30jQPtDKV0pMCPmiB9SDP+b4E5/Jk5vvangpaWF51MSBcBWBETMkrvjzs1mc5nH7xNAQL8720uN43k87KY6jDPabPNl6jd74taqaREbrIYiYsZBIPXAm+gQTsGcYydOsruK1lUsgd2LSIUIF8Xigg7335HFO4glRCQ4iAFA6D22wY4PmTVqu2kmEZwoFiVg29p+uH+J8NIopVeCKkXB2kTtaOfM4ypbDO27oD9leEVM3WNGlGtkYjUYFoO8HHdfgFbL1mTMI1IqDB0yGPLTyYemC/wuqKmeosW0Ed6GLEBYKQoE/iJn8sa32m4jTWmpqqphppvGoK8EAgbzy998GTaTZlu6MKzWSrTLI/iPglSCSYEAESbYtfZvslmqKtXbLBmCeBH0W2JOgmZiYtNzti1Zzj1RnWlTde8YgEkSKYAkxO7cyeZgbYrXaftCaACU3ZmIJLMxuSSJF4wK1Rpi3T2Bef7bVnPdupRthJsOpMAW8hv1EXF5jLB8k9aBrV7EWIRtIEjoSHwIzdV6rBtNkUCAbQL4lUMx901K6l4WPPVMnyi3lGEWNR+Uo5t8gvL01J8W23ngjWpvliqsVYbyCbjoR0nENVVHg3gkTtJ6+354m1QatNmNQnTcKbkwOv8MWJsE1IkwBBP0x09Y7Eki2/6Y4Mc98eA4wxycIY7FExMjHBtvjGJeVzOgkwC0QCZlT1HLnzw7Q0CdcmdoE9d5wPBw+2Y/ZGket/8jGMH6VbkAxOwABJJ8sEuL8NNTJpUUO7hzvUVhTVUYugAJNgsmYI0xGGezSBq6ISyzqIIMG3ny/xwZ4zkkp5Ok1OVZ2BZlY3lHn3vv54WT3QkdikcJRjVp6GCEn5mjSvmZtb9Yx1ntNOoyI7VIkFjAk8ouT058sEeE9natYsqK0qLGDBMkRIHofrgjn+xf2ZEqV3caqqJCrJAJ8THof2V5xfpga46qstpengqypUZvAGJ/ogn9MOrn3Ve7uFFo8+f54doVdKv43pnlp/EBM3BBHL6nEGiZceZxQT3LHl+KFKmUJNlqITPKGWY9sH/iPwpquaApnUzadAnmx0kf8AqAPQT54r/BqJq5ujTUamZhAiRAkk3BAAifbF+XPPTWp96792QCSIBJn5doEAzMxb1xPJs9RTFFtafyddiuEHKV5esrqiOHK2VSxQxJsdjfy2xdeLhRBYEqeYExF9heMY7muMvmahU1CqzA8p59PO2LrT7Yim6IFd6aDTA3gWDGPbyvtgRvlgyaU6ic9r8quYSlQR5mqqlotcqI9t4HTBXO8HyWRyhqd2SKCNGpj4jyBvEsxGwxG7T8Ry7UldaxUk6lWCHVhcNFoIK8/rioZzi32lNBqt3aEMdbM3pMiN+Ukz6Yy3bsL0qN3uVrJajrZh4jJP7xufpjrgiCpmFBKhZJYsYGkXI632gdcM5nOBV7umRfdmtPkNwPczgXVOl/zjFKIrm2bT/L9IJTC1MtR0kAhangCiflGkG8xBFpNzhniOay1d9HeJWLKQNMNHr05fljOey70kau9eGChFUNsSzbRzspnynyxZuJ8Vp0lV8tQUupHilhE8hB1dPxR5YZQbV3wBuKdVyDeO5YZJ5RglRQrC/Ikj81G2JxypzXD1WiA1RHB0iNlJFp3tywK7Q5GvVrd5nlFE6VOwJYRIGq2oxIgbQemAtKmKjQnfKtzAYkhBuYsLDliU4XT4opjlptc2Wjsdle7aujoajun82UlpBuNJvInC47n6iijTHeQyhlV5kwbE6pIg38sU/NZZ++Y5dq7U58DE+PT1bRtjTuC5fLLk8uuYaq1fQxQIWaoQzNsDK6YC8vflh3OhFi1vbkpCcV7l3JsT4SYkASCQNU3JAEmdsO1OC1M4e9Dkg3l10gieRAA/L9cccfq0qGYdDSYQQUFQXgidRXaZ9Y5YE5jjtQsIY+pwVTA4yTok/wDQ/M3LU/CDcqQxjyAJk+2GcxwyujSadV0IMN3bAMIi0iRcx7Y7XjlRwA1QkQQwMX9yJBgxM8sN1+Ik0jRk6NWtNP4WiDYcmET5qD1lN7G2pA18s0kFGF9jaPr/ABxw+WKwWMAiRz9rfpgjn69OrVqVEBp0yZ0TtO4HQTMY4LqFAJUreBH5eZvvbbBMCPPHjKRHntiQ9JdVtvM48Z53JAA8I5YJjgARt6nDcYkCbhZvhtaZP+dsYI/Qy66JkE/s3kcvTz9scaQOh9cSaWXXVbx9DMCefn+mJL1I+UKeRgTttdpOMCyf2XzAXMoWMKEcmfb+zFq4xxikMtl7o+giU1SbLFx77YpVLhbFO8IEN8gO7HrH7Pnjj+Qa5E6T5AKf89MI42ZOiyf6QKqawkIGMwsCLAb3PLrzxXeL9oatf53JEzEk36knnhkcEqTBBB6EEH6G+CnCex1WsT+FVPiYggDy9fLBhiXSHlndbsB5iuGQaVI0/MZmZ9hAnHNMEsugEEQOt/pjXOAdgOHqIq1KtVmXxKAwXcH8Ik3HI4s47P5CkpZMj4bEkAT9GfVtyi+Ge2widlF7AKlFK1ZvFVqEUqZiIESR5Fj9dI88Ru01aqp+z/zZkmq24XVGmTYA6dNycaiOyeULioKYCwPux/Nk7hiv7Q64q/aftb9jq1aVXK06uWeywNIIIAKNIIJmeW2I6LlqZVZnGOlGbJwDNqR92NIEa9ahTzmSRI9J8pxY1zlHLgvTPfViL1RIVTEEIoAueeq/pfAjifEKCqzUqTLTbxIhckJP7Nue959t8Q6NcUyve0dJNMPSE6bGSNQQjUDym98Uq+Sbf0H2zGttTuALk6jc+g588RMxmg5FGip0zN/mY9SBz6C8YN9muzb59u+q+GipKjxBDUYAt3aWgWBluV+e2l1ezuUywQpQVLRPiYE2s1/Ed7tb+DJdIR7K2Y1R4CXb7w6SD4lnxny0bg+sYLf9C6lRwNVDLoNlJL1D5witJ98apnKqUtM0kDESNVreggD0k4cpVmKioAAg5qoAP5T74qodsi8zszOp8N3Py1ajAxqJpBR7Bnkn1AxYs7XbK0lpkaaQRVOoKoeBBLAEiTfcnFvbjoRNThY6zcx5RjM+2fHxV1Bg/wDR1RAPUBQPz1euC8e26Csl8MpfFuIF6pCTpHgQE6oG1jttzHXE3g+Y7qm7MaskHUyMsXsAVbcgmYGG6FQHUxEub6oE9D+XPDWW4lUy1da9Puy19IZQykbEkdfPEJRdHTGSTC/AOzmafKF6BeWMMmk3Agi+17H0ONF4L95Tpq47rNUBNLWCpvYqeqNta3MbYl9lu0tPNKmkFKgWWpILGwkr0A+vrviD24zCLTM5dlqAalafFcxYgkgk8vQRiPwsk3vSKrLjilscdo+FUeKU1WsDlczTNiy3vYjlqUnYg77Yzji/YoUay0VzVOrVf5QtgP3ybKIHmcTcrnc9n2RAGLUZamAwHjVgdRDHxEREevpjTuA8Ay6y1YO2Ye9SpVXS5JiQseELPJZ5STgqOSKA3GTMTfgy0gy11cVJhSpBUnrNwR5A38sQ6lDuyALkTM/lj6WXg9FZhFMiDOBvEuIZFR3VZqFQckIVvyAw2Jyaerknk0p+Xg+cHuf7MeVlIFxHT0xt/H/hvlqo15aKFSPCCNVM9AQbiff0xj/F+H1MvUajVTQ6m48jsRyI6HFBE7ByKOZ5Y6Y9Bvyx4xiRFscKcYY6G8/lj2o0iJsL++Gwb4d1KdyZ6xy9MYx5TabYfp1iswTjwoATpuOX8Ot+e+G/WT6YBjVOCMmgatJO0DoNhHTbFsytRbQoBGx5j0tjKOHccqDMJRCoNWm8ExKhtp84wY7MdqKmYqqhp0xIYyNVoRm29o98FRjdtknqrZGlVMolVlZoLDnJmPaOeC2SRVHgVABJvM338VycZZwjttmXKItGgNbKLhj8xA5EDHOd+I+Zp5mpl1o5UlKrUwxDidLFZ+e0xhm4/KBRnya6ta0RH/Pr0wzWIcyZjfexv0/wxl3G+3eeyyUmrUcrNQtCgOYCrSYGdcf9oLcow32e+ImbzWZpZdKGWU1GiSHsACxPz8gDhVp5H85qVbO6SvgJY8tRsJgW2kk4Yaqr/dOlLSSSQ4ENILrYjnFze4OMlzPxfzkkCllhB/Zqbg7/AM4Me0+32dbKvmGFAjve60lXm66txUmL26XwTaWi20ewtBnNVULKZIp954NUmABEqojmTEQMSuM8Eo1p7xUq10XTYNFMRAKgfNBix2JOM8/0o5+IDUx5hL+kkm3pgvS7XZ5BSbvFCuneMBSWQWJNpIH1xrSDHFKbqPJf8lwXu6QRVFNAPlRyCTaCSFkGRNiZO82wJr8ZqjPd0aijLLIlzdiw0sAYMgOZmwAG+K7nviO6vTQVXpmVJLZdHEbRK1VI9lP8MUXthlai5l+8dnbdi+4JAYjyA1RHlgKSugvFJOmbHx7iGWZizMSBEVUKkH5VOogbAxtPPDWc7Y0FNOnTAq01RlIExMAKwkb2PoGN8Zr2bRTQUlQTLXgTucdV69Go70dPiUfNAF/6JF7Tjp+ElFNsgm3PTFbk9+Purl3QtTCkLLfiiA3OfocVXMcRaq0fhF4/53+pxI4RnSCUc/IYLct4k7+k4jZ/L91UMXDybbDyH+eeEnK1aY8Y6XTR2rkAFfCZ5f59McvTDkkkAqvM/NtYed5joDjvLadQS0x80yC0yYItEWtvHnjniK6HAjf9cJXlGWzCPZ3jD5Zg5AAghWLECeWxsRGNI4dxhOJZcpmEBZYXXFjOzDz9APKMZFkUNVovpX6Te8Y0vsxRSlR+87xWc6/AwFiBHhIvt154ZVywP6XR7wmlSyObUlne1hBkk89THnz9Bgjx7tpqOlQI3j5vEPwssg+Uz1tace57I0c4EphkFZSTJBTWNtxzICki8XGOuH/DgG9VtI/oOzH8wBjnWW3VHQ8dRtSS/W/5Kxxrt/WXLmlpBqPYOJkL5CfmnmPLBinwXKJSWhVoJVzDIrMe8++JKkswAuoB5W398HuJfC/J1dJDVqbKLMj3nkfEDf0jHnGuzGZqH7tqM30s63BggGQNRMWxLIpbUbG1/wAij9h+OmoWytVywUnu2J8diSIN7wOXnjz4rU9VKhUIl0LUy3MrpDCfcMfc4iZnsTmuHVEzNU02UvpmiSSrNOnwsq2n1xz2q4sxyoVmLLVb5gBMLpYQIHP9DjpWRJaX9hfgOV5ItbcrsoIvjwYJcKyNGtVSn3tVS5AB7pTc/wDmC2OuO8KOWqKpbWCNQJXSdyIgk9OuE1q9PYfhvTq6B6QASbfrjwCZ8r45N8IP9MMIdB/rhG+GycOEYxi18Cy2rN1GsBSQN5k92AAP19sOdiMu1OuwblRrNvP/AGTjl7YYZdNWpUhdSrUiRz7th647yUXJNhl6nP8Ao4XqwLd0TOxyg5jLj/7lP9RgBxuvTGczLMC0ZioQORGs74sfY0Bcxl2JBGpJ9yP7f0xC4llKbZqovc0yWqVCSTU/bbo/6DCv579DLgidpc+1bKZNnJLFsyTO/wA1OPbTG2IXZ2s9CutVbNoqaTz8SMuoek2OLJx/Kroy/eU1aRWYBSVUAMiWj9zngzwPh1N3qJUUKoVqtVzMkKNtU2UGBEC04KlSHWm6fBl1FFuCTMeHp74tFBY4M1vmzkz6Ioj8j9MDauVogKSj3UGRVHT9zHXEGAytJVLhDUY6Wab7TYATv54M03XuHGtV+wI04u+aGlaK9KNMflipZfIkk3gKJJ/TFt4xAdR0RB+WDP5GdX/z/wDN9n/BXM4obOUh1amPqw/twU+ICl89Wj9tv4AYj8IyLV+JUKa760Y+SpDsfoDjjto85uv/AOI5/PE4/wCRe38oXNvOT9f7JnAKmnLA/wBI/mYwEr1tOaZv6d/TngxwWjqy86gAmpj9YHuSQo9cV7Pn75/U46pze0fpRyRxpR1d2wsaITM9VqqR9Qf4gfXBduMdzSOXrUBUpEnQxG4tJ82EiDNpHTFc+0FqSP8AipkH6f4YuNdFfLipv3bhj+440k+gYU/rjnlTlXR2uL+A5dqn9nz+QPlMijUyygi5Kg7xNr+nPE3J8MOaIpok1dBYTb5d7+e0eeI1fiiAEAqTy3j3AN/bE7sjxWmHcuEEg/zh03EGA0gg26T054vklphsebCLnLcFcM4glKqKFakq09UVIUiop2mSZkHcbQMXFKBJVqdQlN9OrwPNp2kGOY6CQYjFN7bZynVrd4PmKwY2MbX5na/QYj5HtFWpZdkUi7EgzLILGwPI9fXEsbtWymXHTpGrdlFp1aOcqvTUgP3YkGYpprk9GDObryC4ogzmap02lcyCQNL6qq6f4X/hgfwLtPmDRzOWu61wWY81aIJ2iGAAM9BcYsGZzdHu+80AKCWEsZ7wgAjVr1HaNMYlldM6/DeWLD/ZXt3WfM0KDnWrkU/EAGst2keYm8yD74l/ETtDVp11oo9RFCqWKGD4jvPkOWKb8KSKvEaZmyI7LqiflC8jvcnnGNe4p2boZiotSqskKVI5ERafTlGHkm1sT8POEMlz43A/bmoKnCzURmI+5dWNm+dPEdr88Y/xlAcjTP7Ndh9QzY2ztrSVeH11WAFpqAvQAr/CMYxxFD9hqyIispA9oP8AxD64EuvcXE7lJL6MCdl/+t0P/FT9cWL4m5lDmgAplUCnULGSTIv7fXAns7kSGXMuNNGk2qZALFbhRM84m2G+0vHPtWZ11IKAALpEWuRz6m/8MTcG8ykukykZL4Tj6gxM31RDfeNsRWGHcwNiABImxkf4HywxjoRCqPVxMy5UzIxCOPVOMA0PLZrS6sSuznYXI+X6GMKhxI6n1EQoEbxJMbAx/wA8RMo8FNo1Nb+rf+z3wy9KDceFrTG87j8/0xGPlnR2YlaU30Wnh1VTUkU6bAPThpaYJ3gNH4SNuQxG4rn016vs6arGVsd9ySDO8nrbD3Z3hbVCwDLqWmsGAAIYb9YGoSbxbA/NUl0zDFiJsST1+u+JfEWs7FhWRSUuV+Ni4cCrZOvlwcxSQ9yHkvBIBcsIMXDTsOYw0+ToqletWRqdNkIdNf4ZDFLCRcBbXMYq2Q4cf5y+mmAxvfeQse1zyAOCHanPPUIpIKsrLtqCxOnwi0g/MGJmBbmcRnGWu4vZv9DlhhUW4yXSBtcZBigNFtAk+HvDCBX2l1kkgcuYsZBwdyfZbKZnKBkVtKNUimSQdSlgfFr5wYmdxtipZCs6shqFAgMEESfEQVk8yGDemk74O5PtHUy1FqCKkksQ17a5PW+8z+uLzjlf+PlE8lY477WEMp2IybVDRPfoTT1/MLg6OoOxJBHUHpeTxrstSANU11Ai5YH5RCkwOljvfymQz2U4xVzGcU1CtqJQC4k+Ez7lSf62C3brhuvKsQqmoo8JJI5gsAAIkhSB5nHJkz5Y5Vjk+aNhbh5lzuVfh2Up0CMynjKtZw7Beny93LLtPigzE4oPHquuvUbkzMfqcWzO5yvoKl9SQmuBABCqNO39EbGDE4AcOzNOjm6dStOlHJOkTcC1ugMTvttjsw3bbOjxGNRx6vrv+B7h7acoqzd3YmP2V2HoWYn+oMRf5GNRmcSJ8sHu0q02q02o6dDrA0AaZnUT794PcHE7htGHAZdSgGQYjY7zb/Ix2Yoark+jiy5Yxwxilu2ymV8qKChTNzcnzgewEfngjSzJ7pFBIiASOY2IPkRj3tDlzocMDKnnvY4a4dlXeiCvIbk8+nrhM0NLsv4PL8SLh6UTqKggqwUjlIgH6Yj8D4D9rzdLLX0Al6hB/CIm/U7e+JOVZVu1gLkyLddxBGLD8P61Km71hAZ1ZE8yHSAPYG3kcHM6SOLBByk0AOK9n/8AUwyhi4MKupTbmZHKZj2wJ7NcdNFalJkWpTqgDS8lR1MDnHMQbC+L9Spd5SrUF+dRUpBOYaHYyeiifWPTGa1sqlOv4WNSmpS4FzIuI9ZGOfG201I6/EY1F3EIZ7jjBPs6BUpKbqttXUk8yeZxDytDUtRgQGVSSbztNrb2I9sQOIVAahI5nDyHwsROx26c5+uLVsQT33CFHijBlZoV1utSmAtRG6ysavQzviz5XtbxChFSpW+0UARNlFiYGqAGWYgEyMV3sZwH7ZVZXnQiyzK0MtmghSCGuLglbTfGh9nslQSnTpjSKTrNVnfxPIAi4FiDEDbCZMmihseP4lkTM/ETL1qNSl3LxUEEs0xsdhBInzGBXGu5OSbUHDEakgaUiVN5ljMfMJJgjYA4MZjsxwtWlEaARZKjvO1pJi+2O87SoVaFZUVxTWlSZWWC4A0wBAiRIMfNpLRB3DlFsosWTHHpX+pmfEBRFSl94XTSAY2gemwPTfEXMBailqaFFphQ3OCZAJMcyOfPE3O8IMBkYVA1/wClv58/fngWK+mQDE2I6+uHjvwDLqT3VX/vI/lqmhKtN0nUsibFWEEEc7g7c5xABw9UrayOtr9YAAGGqiFSVIggwQdweYwxGTFjoRjlRj0HBFLflszRDy6sAF3mbyAOXnj3P5uj4ED1FIB1SliDHQzyP1xCz1ISqrLFyAI66h/Z+YxdqfC8tShq7IajXM7EgoLA8on6nHLkyRhK2dUdUseiPoP9jeJ0V7x1rIJQIikNOoAmYj5bxM8hsThZPJBSDqpVCSFAY3NztqjcD6nEHjnCVy7MaYGlpYW5qQDvyn8seZdKdVbIAS6idiCQJj0xX4UWtceevyJhzT1NSez5LJnOFvTZSoU6QqMJXeF3vyNp9ce5jhNU1qjaGKlARAnxDUCbeQX1jEPtXUo0WfXqJASQGI1Wpjr827dPCcQuB5wmi9QGoCkzpaSQArAnV0DeYs222OPCqqdHfrU4qKlvRDzXAatMd49MrU1sUJPVgCY2+U2HK/ngRxalUBpMxloLgEfs6dM+R6eRxbkNbNrppM5WAZZlgNygqBO4PoT0wB4M9R0q16lR2pIzo4fV4IpswYAGZDpp07eKYxZZ1v8At7gnCEa1ff26CPZ9u/zNIQQod2BURYrMEgeXXngt8TuIuiUaS/LU1FvPSUIU8iLyR5DFI4RXzNcqFKal8THQtlABJnSYtHuRg5TpvWqdz93WqquoprbUAQPEAI3ETHUeWBDwmrIp2qXXqcvi86U0tPX/AKCqfFCaD0nGtm0hW20qseE9YAEYpXE6g71ucE/ri9cTy4pStSl3bESAzOD5GGPUdDtihZ5oquf6Rti8cWh+/wBBsviI5MaUYtV9fYsGWqquUyyqDrD1ajEiwkqqqDzsuo/vY0OilFlyr0nlq7aQB+HwkPqH9GY9SMZFw2vZkO5IafQMP449bP1EqeA6Y8geXnh4uUbS7IzhCeJSfTNA+I+Vp5alp1TUqbLz082Pkdh6npgHwZFbLJDgBZ1TyOoEk+0+x+tXqJVKd44bS5IDN+IxNpuRbfbGhdmeySVstlWpd4y1gzVyGBVXpyQhBEhXI0n0354TNK61Mbws4YW2l0/1A9DhWYqoFp02aNWkqhMgxDC3Q2Itg5Q7L1TlaNNabpWSrK65Q3edUkSBfeOWJRzCBhUNJST+NQAfqMETxVnUQ7iDYlpPoJFzB/xAxfJglJKnujix+IjGTbXNnr8CpZXvGbMZipXeRUamQEvYgyp1MBIJAm94nGb0VRcylFFdVDa2LiGOgEjcbWjF04pxh/F8xC+Zvyj1OKZm6lQZuKkglGgGJAIO8EjkeeJzxaU3ZXFmcmlQJ4zVFSuxFugw3SAKspsQDv6bfw98MiC7E7ScSgKP7Tg8uf8AjgpbGlLcK9lu1D5WnmEp01LVkYd4T8nhOwi/XBPgVcnTepUVWpq1ypKSvMNIsOTTBnFNy6AG7RIjF17M1aBBp02fXoaQ2xIQwywBHiO19hcyYSa7K4a3V06f7F5yHa/JeDTkmBYIRIQnxFSLkm4LE+qt7kch2h+1is1FQoSmr6aqT+FWgFXtYi3UnrjM9JBOg7LUC/1WzgX/AIqX5YuXYcjv66CwalW/9rpTH5IfphqI2yPmeN08xppnJnvCujvQ2lgdg1pLQRznbnjHs5R01HWZ0sRI5wSJtjR8kfELmZJn2P8AhjP+IUVDNc6ixMRYC5meu1oxuwxTcbsi5eiXYKokkwBtPubYd4hk3pVClRdLjcEg+e4tiw5TgSU6IzFZ4ceJaFRSC4BN7wdJOmGAIgkGJEriHG5zFYLSoVQ5n75dWiwnTcBbzfywuvfYbTsVicezg7k+Bd5k6uZGlRSaJ7wEsZWV0RaFJaZv0O4BmMFSUrroWqLhwV6b16bMe70EtcjSTaR+uBHa7OGrm3EnSh0KJ2jf6mT74MdnRNUFRq0azHUdPXxfXFVBlnM7sb+V8Rj5srk+kUa0w2NJ4RmftPDvEZq0jpY9FEKJJsC2qZ56fLBPgfBqii6NpAJncFiBMRNgAPp54q/w/qahmsuWXu3pa789NgB66xP7uCvDsu9OKZd0YAsPECItpEXjbbmCOWKYpaZafo9vvv8AuFwcotpcrf8AkOcb4EKtOtWqsAvckpJj7xQIPmDpNhczbFKpVKv2d6Sj5wFcEeLcRedoWP8AII03Mlc9l6emvUWTPhhbr4WUypBAnbnFsAeI9mKlPvO7zAdkCsytQQyCTbUBMwJjzHXHBi8St1N73xWyHpqVVs/XcC1u/wAgaLUz91UpyynnEqNryS2oR1wzwKqqGrm3I1INYpzd2eorsAu5hdQ/rDBGtnq5pmm1MVmYBV8TQZ8LadTAAwQPK+AWaqlApq5WqgaYPIwYMRO2KRVr1+q7PQWOCTWTy2GeBaTmc06xpYHTysX5D00+mLHwHs7QHEnqpWOsBW7oH5WYLqO8xEGNvvR0GKr2UzWVOYGt3pDSw8QidjpkgXkA7fhjF47M8AywrnPq5LEFBcRNl1ECfFAC7xuYxZx8lJtU9/x/R53i5J53W6rb/fuSu0+QZ8wpNkCC4jUTLeFQf1OPnzjY/wBYreVR/wDiOPpPNQLlpJkrtJG5AmBuw3IFwMfN3Hx/rOYj/vX/AOI4XBlnkm2+OhXGKhS5v+xrIsNURcjfDeYPjPv+mOsjGombgW87gEfST7Y4zA8bf55Y6uzN3ir1J9fi/eZajlyt6Rc6y0yDMLEWiTzPtjQex3afL5WjkqQzKhWWs2YkfIxgqCYteRbpfGWZdTcxsDP0P9n5YJdncuhdqtUTRoL3jj9ozCU/V3IHpq6Ynmgpx8wkXWyNAzrpQOlnAV0NVC1joJYg3vdRJsIPLEyshoUlXSQ5XUJEGSASb8vPbEXjHCBn8zRzVZtOXp01aqdgfx92vkxJmNgD1E1X4gdqKmbrkQVp02OlTY+/S1oxaGdqopEHgTWqyx5Hgmarpro/eFYbxsAosdJVbXJuNXKCdwMTD2VNJFr50ocxVJk974oMAAKFA9SG9sFOAVAMklWgxBZQxjmR8215kRedsFs5lKHEqQVjpqqI6kbXiRImDIgj9Y+K1Rjr5j6Lde/oP4acVk0T2aMT7QcFaizMgY0tUaoMKT+EmIne3SMCJ2xqWW7CUnqutXMhu5I7xdLK0DqzmIvuJ33vOM/7UGkc3WNAg0i8qRtymPKZjC4c8ZvSul9C2SCTtPYEnBjs9XK10IMciRvgQ4viVkGIddJgkgA++LtbULGWlplm4a7E0/34PpOUY+1n/PF17B1NOcWbF6YUjz7upWI+rYzvvGGoSdQJv5lcwv8ABcW/gNf/AOoUejGp/CkPynGok/QYy9SGUDp7bHFZ7M8BOZzaq0qks5JG6g7LtJJIXfcjFqyVKawTnOi+w2H64qXCuNvks2hIDjL1WBXk1yGF/SR5gYDW48GtLXfRfviL2earRNZRApKLalbwyAYhViPVtyNsUHNdla9OoqMgkkQSw0kbzO0Rvi79sviFls1QGXy1O7x4qiBdAmSOfTcWwGyHa5vs5pEpUgsi0qqhoGnccyAQQL2n0xOScV5EWwxUr1cgupk3zD0A6LSDMyoVBCFJS/tJJO8HbAHi3DamXqvRqiHQwenkQeYIuD54LZZgVDV8y/hIhIZnWL+AEgDkJOkdCcXfinBF4l3dQvpZUHjt46bXT6HWPeMWjHykMk5are5nvDc/UVgKLEOzaQLXBB3JtvGI2byrUyyuIaRN53k8sO8AUfaUJIAUkz7GN/OMGON5bXUrEXvSPtob+zCUluZyfAx2Ozy0MxSdwkHWp7wwokWJMGL2xYOEcRSrUBZlMiBcWiy/oBijZtSoA6Yh4GhatXsWx5nCLVcpr9TQ2zVeh39FXYUi2r0Jb8J5SDf89hg2nHD3SVNZNUlWYTBcq0S1pgQbbXA6YyJazDZjHqcSqHEqoI0sSdgDfyjG0R32W4rlqkm+OzWeBL95QZ28M6QPO4H8MCu09JlaqHBU6xpBIPhhSI/qk7f0vPATL8bzdKkRUywIkOGkqRp5xJ6nkN8Ssz27oVq2XepQqItIX0MGM2uJgECFsccixzjO6tHo5vFY8jtfRrf9yz8NypWkqusMliLWJAblzvi6ZTKqmVo0yP51tZB/3l/YKMZ/R7WZWvmH0moEqFWJNNpWYVp06rc5xef5Zo5nNqlCor91SLaRYySq7G9hH1x0ZskpeG3VOmeVojHM3Hjb/sGdpKFNQxZAQAAFFi8wQCbxcMDA2A3MDGIcSH39b99vzJxtnanLMwVVU3qN4YkgzE221Tq8pM4xTiixXrfvt5czyv8AqcT8PstPodLrTfbf9kfKqdRPQX8pj+NsTNR+Xw35lVJHuRI9jzw1kQfvQNyFAH9df7MHTklAhQNrnmT1x0tEvi1FxBb1CKbLPhAJjlMbxtPKcM1n0ZOmg3rVWqN+7T8CD01GqfYYfzqQGHkcR+PLp7hf2cvS+rg1T/8AswHu0TROPamq2VXLELoRQqkSIA63hp52FzgO7FiSbk7k4n9n+DnM10o6ggYgM52UefqYUeZGL92m7GZLJZao9WvUBJ0UVgHU4F5AFlJm/KxnljbJj02rIfww4yppvlXMMGL052gjxL9b+/lg/kcnqgsxUjYAQ1rTfbGQkFGlSQymQRv7YsGQ7Z1xCsFc2AbY+/I4tDI42uiGXCslNc/uWvtFwpHbU7PUKiFVy7hpZQQOS6Z133jyxSuK8NeoxqUqZKonjjZYJ/hyGC2Y41VcQwX6EfocecO7R5ijNNEpGm1yGQ+9wQT7k4jKd/Kjqj4KcK1O/aymNeOuJlHIVQNWgwN+o846eeDGXyQHiWnMbkajF8W1OH5qlpYKtWVLNTKyQIFpJ1A+g3GMpN8IOXCsfzSRUc0CKzCJBYGf69P+DNg5wl2FfJPB1FqYNugSox/92JWc7PZguScsIJ3DgATtswAt6bcsW3gvCO7KF11PTMrpB0AsF6sNRsOh8IjB1NvglPEoxT1Iq2XrEZlnUeE1rGNxqBHntFvrGKlxrg1R83mIFjmK3/G2L92h7QK2ZAqUAWQiGVyASCSLX6nHWa4YBT76omlqlTUQ1RgFWoSxcnwiwkhN7b8wksl8F8WBR3yp11RllfhzodLCDv5R1wzlE8U6iIEyLnpi1irlXZ4oE6ZWRVe8H5hI2PnhniXZF6eTXPU2ApFhChpIBJE6rT4hED1veD8RKkxMkNO8eOgDnM+ajK0XVQpI5gW/TB/hfaeaa0xRLimIGgmwPWPTn54D8Oz1Ok4dsvSrR+Fy2mRzhSB7GR5YOL8Q82tk7ukvJKSKij8iT7nFbZH1LFw/sjSbkv8A6f8AHB7I9gV1O3ewjoq6AnMGdU6vaIwsLEQA7O/CQVHLfayAdh3Mx7674jf6GR/th/3P/wAmFhYaxjw/Bkf7b/8Ag/8Akwd7OfDLL0FYVyuYJYMpNMLpjlEtIPMTHlhYWBYA8OyWUG1CmP8Ay0/u4E8S+GeRrPrKuh592QoPqIj6RjzCwbNSC3Cuy1HLDTlwaYO8bn1O59ziceHdXJ6WEjCwsa2BxR79gbfvX1cyNiesbe2M/wCJfClqlapVGaUa3ZoNLaSTFm88LCxmxo7cHXCfha9J2LZpSGWLUz1B5tgi/wAPLWr3jnT/AP6wsLGsVpMHZz4XuwaMwkkHdD/biLxj4UVq1UuuYpBdKIoKtICIiDbrpn3wsLA7sKVBXhfw9qUMrmKaZhRWraRrC+EKCDsbhh4iGUgglTyxYF7MrVyaZbOaK7IukPBXaykGdQMRJm9+RjCwsYa2UTNfCfMFmKVqMGdOrWDE2mFN4xDT4SZwMGFXLWuPFU/uYWFg2DuyV/o0z/8A3mUPvU/uYlZX4f55P9hb941j+URj3CwKRR5sjXzMKpwPioGkfyeFiNI70D6ad8c1Oz3EyZP2EnqXrf3cLCw6nJcEXFPkm0spxZQB3fD2jmWrA/kMRs3w/i7k+HJgclFSqAPbT+e+PcLAU5IGiJHHAOIGq9Z8rw93ZQL1KkAj8WnQVk2G3LzOG+McC4vmGBcZSFB0jvKkCTJPybn02AHLCwsI0mWjlnF2mV3N/DLiDsW/1YTeBUbfnunPHr/DvijIKbNTKKIVTVYgXmFEQNz05+WFhYYVybdsh/6LuI/sUv8AeDHg+FnEP2Kf+8H9mPcLGsU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://www.guia-urbana.com/img/descubre-la-cultura-de-los-hipp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4575" y="3474720"/>
            <a:ext cx="48387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VOCAB CHOOSING THE RIGHT WORD 1-15 </a:t>
            </a:r>
            <a:r>
              <a:rPr lang="en-US" dirty="0" smtClean="0">
                <a:sym typeface="Wingdings" pitchFamily="2" charset="2"/>
              </a:rPr>
              <a:t>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hlinkClick r:id="rId2" action="ppaction://hlinkfile"/>
              </a:rPr>
              <a:t>http://www.youtube.com/watch?v=f4vkq2ztxSw</a:t>
            </a:r>
            <a:r>
              <a:rPr lang="en-US" dirty="0" smtClean="0"/>
              <a:t> 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 does this exemplify the ideals of transcendentalism?</a:t>
            </a:r>
          </a:p>
          <a:p>
            <a:r>
              <a:rPr lang="en-US" dirty="0" smtClean="0"/>
              <a:t>What specific song lyrics stand out to you?</a:t>
            </a:r>
          </a:p>
          <a:p>
            <a:pPr lvl="1">
              <a:buNone/>
            </a:pPr>
            <a:r>
              <a:rPr lang="en-US" dirty="0" smtClean="0">
                <a:ea typeface="ＭＳ Ｐゴシック" panose="020B0600070205080204" pitchFamily="34" charset="-128"/>
                <a:hlinkClick r:id="rId3"/>
              </a:rPr>
              <a:t>http://www.youtube.com/watch?v=6HuqNdQJSTY</a:t>
            </a:r>
            <a:endParaRPr lang="en-US" dirty="0" smtClean="0">
              <a:ea typeface="ＭＳ Ｐゴシック" panose="020B0600070205080204" pitchFamily="34" charset="-128"/>
            </a:endParaRPr>
          </a:p>
          <a:p>
            <a:pPr lvl="1">
              <a:buNone/>
            </a:pPr>
            <a:endParaRPr lang="en-US" dirty="0" smtClean="0">
              <a:ea typeface="ＭＳ Ｐゴシック" panose="020B0600070205080204" pitchFamily="34" charset="-128"/>
            </a:endParaRPr>
          </a:p>
          <a:p>
            <a:r>
              <a:rPr lang="en-US" dirty="0" smtClean="0"/>
              <a:t>What ideal does this exemplify in transcendentalism?</a:t>
            </a:r>
          </a:p>
          <a:p>
            <a:r>
              <a:rPr lang="en-US" dirty="0" smtClean="0"/>
              <a:t>What specific actions represent a transcendentalist thought?</a:t>
            </a:r>
          </a:p>
        </p:txBody>
      </p:sp>
      <p:sp>
        <p:nvSpPr>
          <p:cNvPr id="13314" name="AutoShape 2" descr="data:image/jpeg;base64,/9j/4AAQSkZJRgABAQAAAQABAAD/2wCEAAkGBxQREBUTEBMQFBUQFxAVFBAXFRQYGBUUFBIYFxQWFBcaISglGBolHBQUITEiJSosLjEuFx8zODMtNygtLiwBCgoKDg0OGxAQGy0kICQtLywtLywsLCwsLCwsLCwsLCwsLCwsLCwsLCwsLCwsLCwsLCwsLCwsLCwsLCwsLCwsLP/AABEIAOEA4QMBEQACEQEDEQH/xAAcAAEAAgMBAQEAAAAAAAAAAAAABQYDBAcCAQj/xABKEAABAwEDCAINCQYGAwAAAAABAAIDEQQFIQYSEzFBUWGRInEHMjNCUmJygZKhsdHSFCM0U1SCk7KzFUODo8HhFhckY8LwotPx/8QAGgEBAAMBAQEAAAAAAAAAAAAAAAIDBAEFBv/EADMRAQACAQEFBQYGAwEBAAAAAAABAgMRBBIhMVETMkFxsQVhgZGh0RQiIzTh8DNSwUIV/9oADAMBAAIRAxEAPwDuKAgICAgICAgICAgICAgICAgICAgICAgICAgICAgICAgICAgICAgICAgICAgICAgICAgICAgICAgICAg8SSBoq4gDDE8TQLkzERrJMva6CAgICAgICAgICAgICAgICAgICAgICAgICAgIMFvg0kT2eG1w5jBV5qRkx2pPjEw5aNY0VK6MoHw9CUFzRh4zeHELxdm2++L8uTjH1j7s9MkxwlZbNfEMnayN6j0TyK9bHtWHJ3bR6eq6L1nxbrXg6iD1FXxMSm9LoICAgICAgICAgICAgICAgICAgICAgICAgIKHftk0doe3Y7pt6jr9dV85tmLczWjrxj++bJeulpRzYiQSBWmumNOJG7is0UmY1iNUNHxrqaiR1LkTpyGeO1PGqaQffeP6qdcl45Xn5z93dZ6tyC87QO1mLuBIPtWim0bRHK+vyTi1urdiylmZ3WMOG/Fp54haK+0c1O/XX6fdKMto5wm7uvyKbAHNce8dgT1HUVvw7biy8InSekra5Isk1rTEBAQEBAQEBAQEBAQEBAQEBAQEBAQQGVtkqxsoGMZ6XkH3GnrXm+0sWtIyR4eirLHDVVH1Y6rSRtBC8ada21hnnhLOy2td3aNr/Hb0H+ctwPnCtjNW3+WuvvjhP05u70eMM7LJZ5O0mdGfBkAp6QwVlcWz5O7eaz0t93d2s8pfZ8n5mirQ142Fjq+o0S+wZq8YiJ8pJxWhpstL4zmurhrY4e9URlvSd2flLmsw2BFHMOh0H+DsPUrd3Hlj8vCXdItyS1w325rhDOTro152HY1x28Ctux7ZaLdll+E/8n7rMeTwlaV668QEBAQEBAQEBAQEBAQEBAQEBAQEHiWMOaWuFQ4EEcCuWiLRpJMaqJbLEWOdEdbMWHwmnUvnMmGaWnHPOOXvhkmunBGrKgIM9ktj4jWNzm8BqPWNRU8WW+LuTo7Fpjkm4L9jmGZa2NO6QDVxI1jrC9Gm3Uyxu7RX4/3ktjJE8LMN6XEYxpYCXs14Ylo3gjWFXtGwzSN/FOsfWPu5bHpxhGzP0ja983XxCyWt2ldfFCZ1hccm7fpoRnGro6NdxwwPnC93Yc/a4uPOOEtGO2sJVbFjBa7WyJudI4NHHb1Daq8mWmON686Q5NojmjHZQg9zilcPCwaPWsk7fE9ysz9PVX2nSHxuUTR28UreODvYUjb6/wDqsx9fQ7XrDfsl5xS9o9pPgnA8jitGLaMWXuz9/knF4nk3FekICAgICAgICAgICAgICAgib/u4ytD2d0jxb4w2tWPbNnnJXer3o5fZXkrrxjmqNphzhpGDy27WnavEyU3o36/H3M8xrxhpqhEQEEpcd8GB1DUxnW3d4zfcteybXOGdJ7vp74TpfdbWUF3CNwlipo5NYGoE6iOBV227PGOe0p3Z9f5SyV04w85JT5toLdkgI87cR/Vc9m33c016x6GKdLaLPe14NgjzjiTg1u9y9baNorhpvT8PfK+9t2NVM0ktokqA6R54YMG4bAF4W9lz3101n6R9mbWbS233JNSsskbODn/9CvnYs08b2iPil2dvGWE3M/vJoHdUoUPwd/8AzeJ+KO5PhLBPd87cXRvNO+AzvW2qqvgzV42rM+XH0cmtujNZL7niwzi4DvX1PrOIU8W2ZsXDXXz/ALq7GS0JJmVxpjCK7w+g/KtUe1Z040+v8LO29ycum0SSMz5WtYHdqwVJpvJPsovR2bJkyV3rxp0hbWZmNZby0JCAgICAgICAgICAgICCAvm6y1xmgFSe6R+GN4G9ebtWzTFu1xx5x1/lTemk6wrU8DXdOLVtZtb/AGXlXpW35sfy6KZjXjDTVCIgILNk9KJ7PJZ3mpaOjwB1cnBevsU9ththv8PL+JX453qzWUXkvC59sFAaQZ2edgNC2nXWvJR2LZ5i+9PghiiZssl/2DTujGdmhmc552Bm/rw9u5a9swdtNY10iNdfL7rcld7RA2y+M0aOyjRxjvu+fxrs9q83LtekbmDhX6z/AH5qpv4VRDzU1NSd5xWGeM6yreaLmkD2yQt7UuHUSFKLTXlOhqzieRwxe+m8kqztMkxxtOnm7rMp+4rhrSSYYa2xnWfGf7l6WybDr+fJHlH/AGfsupj8ZWheuvEBAQEBAQEBAQEBAQEBAQQ163C2Q58RzJNp2O6xv4rDtGxRknfpOlvXzV2x68YVa3WZ8ZpMwtPhDUfPqK8fNjvSf1K6e/wZ7RMc4aTgN49io3eiLXnlI1D1hX48dfFxmyRvPNt0ba4S57D52kj1tHNepstd28J4raXh0K6oMwzDYZXuH3wHH1kr0Kxo1VjTVC5QyS2l8sFlp8w1rpj4UhALIQd+ac49bd6pz0nJWax/fcrya24QqEdoxzXgscNbHAtPrXhZdmtSeTN5tpsZOoVWfdno7oytsrtua0b3OAU4xW8eHnLu7LesV1F56DXP8Y9Fg85xPmWjFss3n8sa+/lH8/BOKa8llu25GxkOf03jVh0W+SP6letg2OuOd63GfpHkurjiOMpZbFggICAgICAgICAgICAgICAgIPL2Bwo4Ag7CKhcmImNJNENbcl7PJ3pYfENPVqWedkxeEaeSucVZQlo7HrXHo2iQDcWNJ51CRs1Y8Vc7PHVHZRXJBdkdnnDnVbaoM+Z5xzMa0AwAw2BSmkU0ly2OtNJ977euW8toJZYWmGM1Btcjem4b4Yjq4OdyUpv0Ttl8Iatx3raLBnFo+VxSOc+RpIE+e7tntkOEuodE04HCiVto5W8wut23nZLxYSzRS5vbxPaNJGdz2OFWlT/LaFv5bM4yfsw1RNHUXAcqqm2y4bc6w52dejPDdULDVsUdd+aCeZXabLhpOtaxr5OxSseDdAV6QgICAgICAgICAgICAgICAgICAgIPjnUFTgBiTuCCh5R9kqKMmKxNFokGBlrSFh4uGLzwbzCrtkiOSm+aI4Q5zel8Oe/TW6Z0rx2rTQNbwijGDevXvKpm0zzZ7X14ywXc223m8x2JhawYPkrRor9ZJs6m49aRE25OVi9+7ybt5XHeNzdI0ms+1zauYN+cD0ozrx1KU1tVK1L4+XGHuxXxDaXNfG58Fob2rw7NePJcMHt4HkuRboVvE8lzubL+SGjLwbntwAtkbdXGeMautlRwCsrk6rq5fCXQLFbI5o2yQvZIx4q17SCD1EK1fE6s6AgICAgICAgICAgICAgICAgICAgq+VWXVlsFWOdpJqYWdmLvvnUwdaja0QrvlrTm5DlLljaLfX5Q8Rw7LMwkMp/uHXIfVwVFrzLJfPa3uQtlmlmeIbHG97zqDW1NOA1NHEqMazwhXXW06VdDya7FLWUnvWSp1/J2u6PVI/W7qbzKnuVrGt5aabPEcbru+82xsEVlY2NjBQUaAAPFbsWXLtvhj+ayb+EPljvl7cH9Np36+e3zqvFtdq8LcY+pF5hXMo+xvZLcDLYnCzy6ywD5tx8Zmtp4t5FbqzjyxrWUbYqX4xzc7t/yy7niK3ROzcQ1+sOA2seMHdRx6lGYmvNntF6d5t3NfLoXGawS6NzsXspVjz/ux7esUPFdrbTklTJMcYdJya7JEMxbHawLNKcASSYnnxX96eDqedW1vEtNMsW5ryDXVtVi19QEBAQa9qtscXdHtb1nHkq8mamONbzEOTaI5taO/LO40ErfPUe0Kmu24LTpF4R7SvVINcCKggg7QtMTE8k31dBAQEBAQEBAQRd/ZQWexR59plawGua2tXPI2MbrcVyZiOaNrRWNZcdys7Kc9pzo7JnWaI4Z4Pzrh5Q7n5seKptkmeTFl2rwqoQlx6ILnOPEkk+slVM0a2lfclexfaLVmy21zrPFgcwj51zfJPc/PjwVkY/GWrHs0zxs6VYI7Ld8eisMTAe+k1lx3vfreVRk2ylOFOPo061rGlWpabU6Q1e4n2DqGxeffLa862lXMzLFVQ1cKpqPUchaatJBG0LsWms6wJL9oRzxmG2RskY7A5zQQetp9oW/Ftvhk+ayL+EqNlL2Kdc91SVGv5O536cn/F3NatyLRrSVV9nieNHPp7Q+NxitcbmPGDmuaQfO07OIUJ4cJZra1nSywZNZb2mwUEbtNDh/p5HEgDdE/Es6sRwU63mFtM8158XXslstrLbwBG/MlpU2d5AeN+b4Y4hXVtEtlMlbxwWRSTEEPf8AepipHHTSPxr4Dd/WsO2bTOPSlO9P0jqrvfThCsGRjTV9ZHHWT0jXzryd6lZ1txn5qNYjmyfL4iKOj89GqXb4p4TX0d3q9GexW0wHPhJczvoq7N43FWYs04Z3sc618Y+3SXYnd4wuEEwe0OaahwBBXuUvF6xaOUtETrxZFJ0QEBAQEBBW+yHfj7Dd8s8IGkBjYwkVDTJIGZxG2ldW+ijadIQvbdrMvzheFvknkMk8j5Hu1vcanzbhwGCzTOvGXl2vNp1lYMk8hrVeFHRtEcJ12h9Q0jbmDW89WHFSrSbLcez2txng63ceTNhurFjdNaNsrqFw6hqjHVj1qOTPjw++WytaY+TLbr0fLrNG+ANXn3rzM203yc+XRGbzLTqqNUSqahVNQqmoVTUKpqM1ltj4jVjiN42HrCsx5rY51rLsWmOTbvKz2O8maO2xNzu9krQtPiPGLeo4da9LFtlMnC/CfonrW8aWcyyr7GVpsmdJZSbRDiaAfONHjM74cW48FfbHMcYZ8mzTHGqiCY1BBLXNOBBIII3HWCoMnGsu49h3Kee2RSxWlxkdZyzNlNM4teD0XEayC0468VfjtMxxelgyTevF0GedrG5z3BoG0qV71pGtp0hdMxHNQ70tefK94PbnA+I3AU5L5zaMu/ktaPH0hltbWdUesyAg9xSFpqP/AKpVtNZ1gidFpycvNjGGN7s3pEsrqzXAGldWuq9fYdopWu5adOPDyn+dWjHeIjSVkC9VcICAgICAg1rysEdoifDM0PjkGa5p2j36j5kmNXJjXhKnXZ2L7BZZDMWyzZtXNZK5rmNpjg0NGd96qq3K14qq4aVnVuW+/nPGbGNGzUKa6f0HUvJzbfa/CnCPqjbJM8kTnLFqgZyahnJqGcmoZyahnJqGcmoZyahnJqGcmo3rvvd8OAOc3wD/AEOxaMO13xcI4x0SreYZL5yKsV6NEz2PikdWssRa15oaHOqCHatZFV7OO1c1IvHisnHXJGspnJvJ2z3dCY7O0hpJc97jVzjTW49Q2YK2IisJ1rFY0hWL1vIzyFx7VpOY3cN/WV85tO0TmvvTyjl/erNa+9OrRe6pWeZ1QeVwEBBlbNhQjBSi3DSXdVhyVvI52hcagisfCmtvVT2L1PZ20Tr2U8vD7fZdit4LUvYXiAgICAgIMNt7k/yX/lKhk7k+TluTnYcvlongyM9jgdK8MZSprw1ayrMWO2S27Xm7ETM6QtV3ZPsYKyUkdxHRHUNvnXs4NgpTjfjP0X1xxHNq3lk330B/hn/ifeqc/s7xxfJG2PorJcvJ1UvmcuahnJqGcmoZyahnJqGcmoZyai75NH/Ss+/+o5fQbB/gr8fWWnH3WzeYOhkprzH09Eq/Pr2dtOku25S5yvlWMXQQEBAQb1x1+UxU8IcqGvqWjZNe3pp1/wCJU70OhL6ZsEBAQEBAQYLd3J/kP/KVDJ3J8nLcpc2a7BfJxyYkvksf9U3qf+VbvZ/7iPKVmLvLyvoWoQcykPSPWfavkrc585YXnOXAzkDOQM5AzkDOQKoL1kx9FZ/E/UcvovZ/7evx9ZasXdShC2LFCvy6nQPJp824nNdur3p4r5va9mnDbX/zPL7Ml6bso1ZUBAQEBcFqyVuktOmkFKijGnXQ63Fez7P2Wa/qX+H3X4qacZWZesvEBAQEBAQYLd3J/kP/AClQydyfJy3JzVupfJV5MSXyV+lN8l/sW/2f+4jylZi7y9L6FqEHMZO2PWfavkrc585YXlcBAQEBAQEF7yX+ix/xP1HL6L2f+3r8fWWrF3YSq2LHl7ARQgEHWDqK5MRMaSIi8Mnonsdo2hj9hFaV3EblizbBivWd2NJV2xRMcFMngcxxa8FrhrB/7ivBvS1J3bRpLLMTHNjURMXBcxmcHPBEY26s47hw4rdseyTltvWj8vqsx03uM8lqs10QxmrI21GonEjqqvYx7LipOtaw0RSseDeWhIQEBAQEBAQYLd3J/kP/AClQydyfJy3JzVupfJV5MT3HIWmrS5p3gkHmFOtprOsTp5ETozfL5frZvxH+9T7bL/tPzn7u71up8vl+tm/Ef707bL/tPzn7m9bq11W4ICDfuGJr7TG1wDgS6rSKg9BxxC0bJWLZ61tGscfSUsca2hdf2TB9TD6Dfcve/CYP9K/KGrcr0P2TB9TD6Dfcn4TB/pX5Qbleih3g0CaQAAAPeABqAB2L57PERktEdWS3OWuqnF7yX+ix/wAT9Ry+i9n/ALevx9ZasXdhKrYsEBBX8sL6stkjY+2MLmSOzAQzOIOaXV3gYbFVlpjtH6kRPwQyTWI1sqsuX1zxjOa17yMQ0RPOP38As8bPs1eO7Hqq38MOg3daRLDHI0ZokYx4bhgHAEDDrWyGiGyuggICAgICAgIMFu7k/wAh/wCUqGTuT5OW5Oat1L5KvJifVIEBAQEBBJZOfSout/6blp2L9xT4+kp4+9C/L6VrEHOLz7vJ5b/zFfL7R/lt5yxW5y1lS4veS/0WP+J+o5fRez/29fj6y1Yu7CVWxYICDnHZnbnQRjwBaJPRYGj86qy8lG0RrVwsqh5r9PZDT6S7bI7fBDzDQD7Frryh69O7CdXUhAQEBAQEBAQYLd3J/kP/AClQydyfJy3JzVupfJV5MT6pAgICAgIJLJz6VF1v/TctOxfuKfH0lPH3oX5fStYg5xefd5PLf+Yr5baP8tvOWK3OWsqnF7yX+ix/xP1HL6L2f+3r8fWWrF3YSq2LBAQcc7ON50njhB/cEkcJJh/6iqMs+DHtV9NIcnVTE/RHYgtWkuiEHXEZ4z92Vxb/AOJatOPuw9TDOtIXNTWiAgICAgIIq+co7LY6C1TxRF+LWk9IjeGjGnFcm0RzRm0RzRn+Yd2/a4uT/co9pXqj2tOrzLl/drmlptcdHAg4P1EU3Lk3pMaak5adUML6ub7WOb/hWD8Ds3X6qv0ur7+2rn+1jnJ8K7+B2br9T9Lqftm5/tX6nwp+A2f+yfo9X0XvdH2r9T4U/AbP7/mfpdXoXrdH2k/zPhT8Bs/v+Zpi6vv7Tun7Q7lL8K7+A2f3/N3TH1fReF1fXv8ARl+FPwGz+/5mmPqz2O97sje17J31bWlWTHWCPB4qePY8GO8Xrzj3/BKsUidYlLjLOx/XH8Kb4Vs3oT369X0ZYWT61/4M/wACb0O79URPbLuc4udJNVxJPzc+snyFivsWC1ptOvH3qprSZY/lV2fWy+hP8Cj/APP2f3/M3caSsWVNhhYGMmdRtaVjmriST3vFa8VaYqRSvKE62rEaRLN/jaxfX/y5vhVm/DvaV6vn+OLD9f8Ay5fhTfr1O0r1fP8AHVg+0D0JfhTfr1O0r1VfKEXJbp9PaZ3l+a1lQZmjNbWgADfGPNQtuTzV37K3OUWbkye+uf6c/uXN3GhuYFjycv8AuiwRGKz2kBjnF5DtK7pEAGlW8ApRNYjSJWVyYqxpEwlf8wbu+1x8n/Cu9pXql21Or5/mFdv2uPk/3J2lep2tOqduy84bTGJLPIyVhqM9hBFRrB3HgVPVOJ1baOiAgIPzz2YLDNHecsswdo5tHoZDXNzWxNBYDqBDg7DjXas+SJ1YNprbe1UfTN8JvMKDPuW6PunbvbzCObluj0LS3e3mEOzt0exbRvbzR3ct0e23iB4PpI7u26Mjb2A8H0kd0t0ZW34Bsb6ScXfzdGVuUQGxnpJxd1t0ZmZU071nppxd3p6MzMsKd4z001l3enpLOzLmn7tnprusu789JbMfZDp+6Z+J/ZN6ejvaT0kd2RK/umfif2TenodpPSWJ2Xtf3bPxP7JrPQ7SeksTst6/u2emmsub89GF2WNe8Z6a5xc356MTsqq96z004ub09GJ2Ute9Z6ScXNbdGN1/g7GeknE1t0YnXyD4PpJxc/N0YnXmD4PpIjMW6MTraDtbzRzct0YzaGna3mE4ublujsvYIsEzGWiV4c2GXR6MGoznNzs57eFC0V4cFdiidG/Zq2ivF1dWtIgICD4RXWg86IbhyCBohuHIIGiG4cggaIbhyCBohuHIIGiG4cggaIbhyCBohuHIIGiG4cggaIbhyCBohuHIIGiG4cggaIbhyCBohuHIIGiG4cggaIbhyCBohuHIIGiG4cggaIbhyCBohuHIIGiG4cggaIbhyCBohuHIIPaAgICAgICAgICAgICAgICAgICAgICAgICAgICAgICAgICAgICAgICAgICAgICAgICAgICAgICAgICAgICAgICAgICAgICAgICAgICAgICAgICAgICAgICAgICAgICAgICAgICAgICAgICAgICAgICAgICAgICA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data:image/jpeg;base64,/9j/4AAQSkZJRgABAQAAAQABAAD/2wCEAAkGBxQREBUTEBMQFBUQFxAVFBAXFRQYGBUUFBIYFxQWFBcaISglGBolHBQUITEiJSosLjEuFx8zODMtNygtLiwBCgoKDg0OGxAQGy0kICQtLywtLywsLCwsLCwsLCwsLCwsLCwsLCwsLCwsLCwsLCwsLCwsLCwsLCwsLCwsLCwsLP/AABEIAOEA4QMBEQACEQEDEQH/xAAcAAEAAgMBAQEAAAAAAAAAAAAABQYDBAcCAQj/xABKEAABAwEDCAINCQYGAwAAAAABAAIDEQQFIQYSEzFBUWGRInEHMjNCUmJygZKhsdHSFCM0U1SCk7KzFUODo8HhFhckY8LwotPx/8QAGgEBAAMBAQEAAAAAAAAAAAAAAAIDBAEFBv/EADMRAQACAQEFBQYGAwEBAAAAAAABAgMRBBIhMVETMkFxsQVhgZGh0RQiIzTh8DNSwUIV/9oADAMBAAIRAxEAPwDuKAgICAgICAgICAgICAgICAgICAgICAgICAgICAgICAgICAgICAgICAgICAgICAgICAgICAgICAgICAg8SSBoq4gDDE8TQLkzERrJMva6CAgICAgICAgICAgICAgICAgICAgICAgICAgIMFvg0kT2eG1w5jBV5qRkx2pPjEw5aNY0VK6MoHw9CUFzRh4zeHELxdm2++L8uTjH1j7s9MkxwlZbNfEMnayN6j0TyK9bHtWHJ3bR6eq6L1nxbrXg6iD1FXxMSm9LoICAgICAgICAgICAgICAgICAgICAgICAgIKHftk0doe3Y7pt6jr9dV85tmLczWjrxj++bJeulpRzYiQSBWmumNOJG7is0UmY1iNUNHxrqaiR1LkTpyGeO1PGqaQffeP6qdcl45Xn5z93dZ6tyC87QO1mLuBIPtWim0bRHK+vyTi1urdiylmZ3WMOG/Fp54haK+0c1O/XX6fdKMto5wm7uvyKbAHNce8dgT1HUVvw7biy8InSekra5Isk1rTEBAQEBAQEBAQEBAQEBAQEBAQEBAQQGVtkqxsoGMZ6XkH3GnrXm+0sWtIyR4eirLHDVVH1Y6rSRtBC8ada21hnnhLOy2td3aNr/Hb0H+ctwPnCtjNW3+WuvvjhP05u70eMM7LJZ5O0mdGfBkAp6QwVlcWz5O7eaz0t93d2s8pfZ8n5mirQ142Fjq+o0S+wZq8YiJ8pJxWhpstL4zmurhrY4e9URlvSd2flLmsw2BFHMOh0H+DsPUrd3Hlj8vCXdItyS1w325rhDOTro152HY1x28Ctux7ZaLdll+E/8n7rMeTwlaV668QEBAQEBAQEBAQEBAQEBAQEBAQEHiWMOaWuFQ4EEcCuWiLRpJMaqJbLEWOdEdbMWHwmnUvnMmGaWnHPOOXvhkmunBGrKgIM9ktj4jWNzm8BqPWNRU8WW+LuTo7Fpjkm4L9jmGZa2NO6QDVxI1jrC9Gm3Uyxu7RX4/3ktjJE8LMN6XEYxpYCXs14Ylo3gjWFXtGwzSN/FOsfWPu5bHpxhGzP0ja983XxCyWt2ldfFCZ1hccm7fpoRnGro6NdxwwPnC93Yc/a4uPOOEtGO2sJVbFjBa7WyJudI4NHHb1Daq8mWmON686Q5NojmjHZQg9zilcPCwaPWsk7fE9ysz9PVX2nSHxuUTR28UreODvYUjb6/wDqsx9fQ7XrDfsl5xS9o9pPgnA8jitGLaMWXuz9/knF4nk3FekICAgICAgICAgICAgICAgib/u4ytD2d0jxb4w2tWPbNnnJXer3o5fZXkrrxjmqNphzhpGDy27WnavEyU3o36/H3M8xrxhpqhEQEEpcd8GB1DUxnW3d4zfcteybXOGdJ7vp74TpfdbWUF3CNwlipo5NYGoE6iOBV227PGOe0p3Z9f5SyV04w85JT5toLdkgI87cR/Vc9m33c016x6GKdLaLPe14NgjzjiTg1u9y9baNorhpvT8PfK+9t2NVM0ktokqA6R54YMG4bAF4W9lz3101n6R9mbWbS233JNSsskbODn/9CvnYs08b2iPil2dvGWE3M/vJoHdUoUPwd/8AzeJ+KO5PhLBPd87cXRvNO+AzvW2qqvgzV42rM+XH0cmtujNZL7niwzi4DvX1PrOIU8W2ZsXDXXz/ALq7GS0JJmVxpjCK7w+g/KtUe1Z040+v8LO29ycum0SSMz5WtYHdqwVJpvJPsovR2bJkyV3rxp0hbWZmNZby0JCAgICAgICAgICAgICCAvm6y1xmgFSe6R+GN4G9ebtWzTFu1xx5x1/lTemk6wrU8DXdOLVtZtb/AGXlXpW35sfy6KZjXjDTVCIgILNk9KJ7PJZ3mpaOjwB1cnBevsU9ththv8PL+JX453qzWUXkvC59sFAaQZ2edgNC2nXWvJR2LZ5i+9PghiiZssl/2DTujGdmhmc552Bm/rw9u5a9swdtNY10iNdfL7rcld7RA2y+M0aOyjRxjvu+fxrs9q83LtekbmDhX6z/AH5qpv4VRDzU1NSd5xWGeM6yreaLmkD2yQt7UuHUSFKLTXlOhqzieRwxe+m8kqztMkxxtOnm7rMp+4rhrSSYYa2xnWfGf7l6WybDr+fJHlH/AGfsupj8ZWheuvEBAQEBAQEBAQEBAQEBAQQ163C2Q58RzJNp2O6xv4rDtGxRknfpOlvXzV2x68YVa3WZ8ZpMwtPhDUfPqK8fNjvSf1K6e/wZ7RMc4aTgN49io3eiLXnlI1D1hX48dfFxmyRvPNt0ba4S57D52kj1tHNepstd28J4raXh0K6oMwzDYZXuH3wHH1kr0Kxo1VjTVC5QyS2l8sFlp8w1rpj4UhALIQd+ac49bd6pz0nJWax/fcrya24QqEdoxzXgscNbHAtPrXhZdmtSeTN5tpsZOoVWfdno7oytsrtua0b3OAU4xW8eHnLu7LesV1F56DXP8Y9Fg85xPmWjFss3n8sa+/lH8/BOKa8llu25GxkOf03jVh0W+SP6letg2OuOd63GfpHkurjiOMpZbFggICAgICAgICAgICAgICAgIPL2Bwo4Ag7CKhcmImNJNENbcl7PJ3pYfENPVqWedkxeEaeSucVZQlo7HrXHo2iQDcWNJ51CRs1Y8Vc7PHVHZRXJBdkdnnDnVbaoM+Z5xzMa0AwAw2BSmkU0ly2OtNJ977euW8toJZYWmGM1Btcjem4b4Yjq4OdyUpv0Ttl8Iatx3raLBnFo+VxSOc+RpIE+e7tntkOEuodE04HCiVto5W8wut23nZLxYSzRS5vbxPaNJGdz2OFWlT/LaFv5bM4yfsw1RNHUXAcqqm2y4bc6w52dejPDdULDVsUdd+aCeZXabLhpOtaxr5OxSseDdAV6QgICAgICAgICAgICAgICAgICAgIPjnUFTgBiTuCCh5R9kqKMmKxNFokGBlrSFh4uGLzwbzCrtkiOSm+aI4Q5zel8Oe/TW6Z0rx2rTQNbwijGDevXvKpm0zzZ7X14ywXc223m8x2JhawYPkrRor9ZJs6m49aRE25OVi9+7ybt5XHeNzdI0ms+1zauYN+cD0ozrx1KU1tVK1L4+XGHuxXxDaXNfG58Fob2rw7NePJcMHt4HkuRboVvE8lzubL+SGjLwbntwAtkbdXGeMautlRwCsrk6rq5fCXQLFbI5o2yQvZIx4q17SCD1EK1fE6s6AgICAgICAgICAgICAgICAgICAgq+VWXVlsFWOdpJqYWdmLvvnUwdaja0QrvlrTm5DlLljaLfX5Q8Rw7LMwkMp/uHXIfVwVFrzLJfPa3uQtlmlmeIbHG97zqDW1NOA1NHEqMazwhXXW06VdDya7FLWUnvWSp1/J2u6PVI/W7qbzKnuVrGt5aabPEcbru+82xsEVlY2NjBQUaAAPFbsWXLtvhj+ayb+EPljvl7cH9Np36+e3zqvFtdq8LcY+pF5hXMo+xvZLcDLYnCzy6ywD5tx8Zmtp4t5FbqzjyxrWUbYqX4xzc7t/yy7niK3ROzcQ1+sOA2seMHdRx6lGYmvNntF6d5t3NfLoXGawS6NzsXspVjz/ux7esUPFdrbTklTJMcYdJya7JEMxbHawLNKcASSYnnxX96eDqedW1vEtNMsW5ryDXVtVi19QEBAQa9qtscXdHtb1nHkq8mamONbzEOTaI5taO/LO40ErfPUe0Kmu24LTpF4R7SvVINcCKggg7QtMTE8k31dBAQEBAQEBAQRd/ZQWexR59plawGua2tXPI2MbrcVyZiOaNrRWNZcdys7Kc9pzo7JnWaI4Z4Pzrh5Q7n5seKptkmeTFl2rwqoQlx6ILnOPEkk+slVM0a2lfclexfaLVmy21zrPFgcwj51zfJPc/PjwVkY/GWrHs0zxs6VYI7Ld8eisMTAe+k1lx3vfreVRk2ylOFOPo061rGlWpabU6Q1e4n2DqGxeffLa862lXMzLFVQ1cKpqPUchaatJBG0LsWms6wJL9oRzxmG2RskY7A5zQQetp9oW/Ftvhk+ayL+EqNlL2Kdc91SVGv5O536cn/F3NatyLRrSVV9nieNHPp7Q+NxitcbmPGDmuaQfO07OIUJ4cJZra1nSywZNZb2mwUEbtNDh/p5HEgDdE/Es6sRwU63mFtM8158XXslstrLbwBG/MlpU2d5AeN+b4Y4hXVtEtlMlbxwWRSTEEPf8AepipHHTSPxr4Dd/WsO2bTOPSlO9P0jqrvfThCsGRjTV9ZHHWT0jXzryd6lZ1txn5qNYjmyfL4iKOj89GqXb4p4TX0d3q9GexW0wHPhJczvoq7N43FWYs04Z3sc618Y+3SXYnd4wuEEwe0OaahwBBXuUvF6xaOUtETrxZFJ0QEBAQEBBW+yHfj7Dd8s8IGkBjYwkVDTJIGZxG2ldW+ijadIQvbdrMvzheFvknkMk8j5Hu1vcanzbhwGCzTOvGXl2vNp1lYMk8hrVeFHRtEcJ12h9Q0jbmDW89WHFSrSbLcez2txng63ceTNhurFjdNaNsrqFw6hqjHVj1qOTPjw++WytaY+TLbr0fLrNG+ANXn3rzM203yc+XRGbzLTqqNUSqahVNQqmoVTUKpqM1ltj4jVjiN42HrCsx5rY51rLsWmOTbvKz2O8maO2xNzu9krQtPiPGLeo4da9LFtlMnC/CfonrW8aWcyyr7GVpsmdJZSbRDiaAfONHjM74cW48FfbHMcYZ8mzTHGqiCY1BBLXNOBBIII3HWCoMnGsu49h3Kee2RSxWlxkdZyzNlNM4teD0XEayC0468VfjtMxxelgyTevF0GedrG5z3BoG0qV71pGtp0hdMxHNQ70tefK94PbnA+I3AU5L5zaMu/ktaPH0hltbWdUesyAg9xSFpqP/AKpVtNZ1gidFpycvNjGGN7s3pEsrqzXAGldWuq9fYdopWu5adOPDyn+dWjHeIjSVkC9VcICAgICAg1rysEdoifDM0PjkGa5p2j36j5kmNXJjXhKnXZ2L7BZZDMWyzZtXNZK5rmNpjg0NGd96qq3K14qq4aVnVuW+/nPGbGNGzUKa6f0HUvJzbfa/CnCPqjbJM8kTnLFqgZyahnJqGcmoZyahnJqGcmoZyahnJqGcmo3rvvd8OAOc3wD/AEOxaMO13xcI4x0SreYZL5yKsV6NEz2PikdWssRa15oaHOqCHatZFV7OO1c1IvHisnHXJGspnJvJ2z3dCY7O0hpJc97jVzjTW49Q2YK2IisJ1rFY0hWL1vIzyFx7VpOY3cN/WV85tO0TmvvTyjl/erNa+9OrRe6pWeZ1QeVwEBBlbNhQjBSi3DSXdVhyVvI52hcagisfCmtvVT2L1PZ20Tr2U8vD7fZdit4LUvYXiAgICAgIMNt7k/yX/lKhk7k+TluTnYcvlongyM9jgdK8MZSprw1ayrMWO2S27Xm7ETM6QtV3ZPsYKyUkdxHRHUNvnXs4NgpTjfjP0X1xxHNq3lk330B/hn/ifeqc/s7xxfJG2PorJcvJ1UvmcuahnJqGcmoZyahnJqGcmoZyai75NH/Ss+/+o5fQbB/gr8fWWnH3WzeYOhkprzH09Eq/Pr2dtOku25S5yvlWMXQQEBAQb1x1+UxU8IcqGvqWjZNe3pp1/wCJU70OhL6ZsEBAQEBAQYLd3J/kP/KVDJ3J8nLcpc2a7BfJxyYkvksf9U3qf+VbvZ/7iPKVmLvLyvoWoQcykPSPWfavkrc585YXnOXAzkDOQM5AzkDOQKoL1kx9FZ/E/UcvovZ/7evx9ZasXdShC2LFCvy6nQPJp824nNdur3p4r5va9mnDbX/zPL7Ml6bso1ZUBAQEBcFqyVuktOmkFKijGnXQ63Fez7P2Wa/qX+H3X4qacZWZesvEBAQEBAQYLd3J/kP/AClQydyfJy3JzVupfJV5MSXyV+lN8l/sW/2f+4jylZi7y9L6FqEHMZO2PWfavkrc585YXlcBAQEBAQEF7yX+ix/xP1HL6L2f+3r8fWWrF3YSq2LHl7ARQgEHWDqK5MRMaSIi8Mnonsdo2hj9hFaV3EblizbBivWd2NJV2xRMcFMngcxxa8FrhrB/7ivBvS1J3bRpLLMTHNjURMXBcxmcHPBEY26s47hw4rdseyTltvWj8vqsx03uM8lqs10QxmrI21GonEjqqvYx7LipOtaw0RSseDeWhIQEBAQEBAQYLd3J/kP/AClQydyfJy3JzVupfJV5MT3HIWmrS5p3gkHmFOtprOsTp5ETozfL5frZvxH+9T7bL/tPzn7u71up8vl+tm/Ef707bL/tPzn7m9bq11W4ICDfuGJr7TG1wDgS6rSKg9BxxC0bJWLZ61tGscfSUsca2hdf2TB9TD6Dfcve/CYP9K/KGrcr0P2TB9TD6Dfcn4TB/pX5Qbleih3g0CaQAAAPeABqAB2L57PERktEdWS3OWuqnF7yX+ix/wAT9Ry+i9n/ALevx9ZasXdhKrYsEBBX8sL6stkjY+2MLmSOzAQzOIOaXV3gYbFVlpjtH6kRPwQyTWI1sqsuX1zxjOa17yMQ0RPOP38As8bPs1eO7Hqq38MOg3daRLDHI0ZokYx4bhgHAEDDrWyGiGyuggICAgICAgIMFu7k/wAh/wCUqGTuT5OW5Oat1L5KvJifVIEBAQEBBJZOfSout/6blp2L9xT4+kp4+9C/L6VrEHOLz7vJ5b/zFfL7R/lt5yxW5y1lS4veS/0WP+J+o5fRez/29fj6y1Yu7CVWxYICDnHZnbnQRjwBaJPRYGj86qy8lG0RrVwsqh5r9PZDT6S7bI7fBDzDQD7Frryh69O7CdXUhAQEBAQEBAQYLd3J/kP/AClQydyfJy3JzVupfJV5MT6pAgICAgIJLJz6VF1v/TctOxfuKfH0lPH3oX5fStYg5xefd5PLf+Yr5baP8tvOWK3OWsqnF7yX+ix/xP1HL6L2f+3r8fWWrF3YSq2LBAQcc7ON50njhB/cEkcJJh/6iqMs+DHtV9NIcnVTE/RHYgtWkuiEHXEZ4z92Vxb/AOJatOPuw9TDOtIXNTWiAgICAgIIq+co7LY6C1TxRF+LWk9IjeGjGnFcm0RzRm0RzRn+Yd2/a4uT/co9pXqj2tOrzLl/drmlptcdHAg4P1EU3Lk3pMaak5adUML6ub7WOb/hWD8Ds3X6qv0ur7+2rn+1jnJ8K7+B2br9T9Lqftm5/tX6nwp+A2f+yfo9X0XvdH2r9T4U/AbP7/mfpdXoXrdH2k/zPhT8Bs/v+Zpi6vv7Tun7Q7lL8K7+A2f3/N3TH1fReF1fXv8ARl+FPwGz+/5mmPqz2O97sje17J31bWlWTHWCPB4qePY8GO8Xrzj3/BKsUidYlLjLOx/XH8Kb4Vs3oT369X0ZYWT61/4M/wACb0O79URPbLuc4udJNVxJPzc+snyFivsWC1ptOvH3qprSZY/lV2fWy+hP8Cj/APP2f3/M3caSsWVNhhYGMmdRtaVjmriST3vFa8VaYqRSvKE62rEaRLN/jaxfX/y5vhVm/DvaV6vn+OLD9f8Ay5fhTfr1O0r1fP8AHVg+0D0JfhTfr1O0r1VfKEXJbp9PaZ3l+a1lQZmjNbWgADfGPNQtuTzV37K3OUWbkye+uf6c/uXN3GhuYFjycv8AuiwRGKz2kBjnF5DtK7pEAGlW8ApRNYjSJWVyYqxpEwlf8wbu+1x8n/Cu9pXql21Or5/mFdv2uPk/3J2lep2tOqduy84bTGJLPIyVhqM9hBFRrB3HgVPVOJ1baOiAgIPzz2YLDNHecsswdo5tHoZDXNzWxNBYDqBDg7DjXas+SJ1YNprbe1UfTN8JvMKDPuW6PunbvbzCObluj0LS3e3mEOzt0exbRvbzR3ct0e23iB4PpI7u26Mjb2A8H0kd0t0ZW34Bsb6ScXfzdGVuUQGxnpJxd1t0ZmZU071nppxd3p6MzMsKd4z001l3enpLOzLmn7tnprusu789JbMfZDp+6Z+J/ZN6ejvaT0kd2RK/umfif2TenodpPSWJ2Xtf3bPxP7JrPQ7SeksTst6/u2emmsub89GF2WNe8Z6a5xc356MTsqq96z004ub09GJ2Ute9Z6ScXNbdGN1/g7GeknE1t0YnXyD4PpJxc/N0YnXmD4PpIjMW6MTraDtbzRzct0YzaGna3mE4ublujsvYIsEzGWiV4c2GXR6MGoznNzs57eFC0V4cFdiidG/Zq2ivF1dWtIgICD4RXWg86IbhyCBohuHIIGiG4cggaIbhyCBohuHIIGiG4cggaIbhyCBohuHIIGiG4cggaIbhyCBohuHIIGiG4cggaIbhyCBohuHIIGiG4cggaIbhyCBohuHIIGiG4cggaIbhyCBohuHIIGiG4cggaIbhyCBohuHIIPaAgICAgICAgICAgICAgICAgICAgICAgICAgICAgICAgICAgICAgICAgICAgICAgICAgICAgICAgICAgICAgICAgICAgICAgICAgICAgICAgICAgICAgICAgICAgICAgICAgICAgICAgICAgICAgICAgICAgICA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0" name="Picture 8" descr="http://t0.gstatic.com/images?q=tbn:ANd9GcQVnnr1CTQ8RSrZ0E4fjqSU7eLMF7b5_9zZOMntHoseBmZQ2Tl09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7359" y="1936114"/>
            <a:ext cx="2636521" cy="2788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2352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900">
                <a:latin typeface="Algerian" panose="04020705040A02060702" pitchFamily="82" charset="0"/>
                <a:ea typeface="ＭＳ Ｐゴシック" panose="020B0600070205080204" pitchFamily="34" charset="-128"/>
              </a:rPr>
              <a:t>Key Ideas of Transcendentalism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8160" y="1219201"/>
            <a:ext cx="10500360" cy="519683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ea typeface="ＭＳ Ｐゴシック" panose="020B0600070205080204" pitchFamily="34" charset="-128"/>
              </a:rPr>
              <a:t> </a:t>
            </a:r>
            <a:r>
              <a:rPr lang="en-US" sz="3400" dirty="0">
                <a:ea typeface="ＭＳ Ｐゴシック" panose="020B0600070205080204" pitchFamily="34" charset="-128"/>
              </a:rPr>
              <a:t>Emphasized living the </a:t>
            </a:r>
            <a:r>
              <a:rPr lang="en-US" sz="3400" u="sng" dirty="0">
                <a:ea typeface="ＭＳ Ｐゴシック" panose="020B0600070205080204" pitchFamily="34" charset="-128"/>
              </a:rPr>
              <a:t>simple life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sz="3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sz="3400" dirty="0">
                <a:ea typeface="ＭＳ Ｐゴシック" panose="020B0600070205080204" pitchFamily="34" charset="-128"/>
              </a:rPr>
              <a:t>Stressed a </a:t>
            </a:r>
            <a:r>
              <a:rPr lang="en-US" sz="3400" u="sng" dirty="0">
                <a:ea typeface="ＭＳ Ｐゴシック" panose="020B0600070205080204" pitchFamily="34" charset="-128"/>
              </a:rPr>
              <a:t>close relationship to </a:t>
            </a:r>
            <a:r>
              <a:rPr lang="en-US" sz="3400" u="sng" dirty="0" smtClean="0">
                <a:ea typeface="ＭＳ Ｐゴシック" panose="020B0600070205080204" pitchFamily="34" charset="-128"/>
              </a:rPr>
              <a:t>nature (We Find Truth here!)</a:t>
            </a:r>
            <a:endParaRPr lang="en-US" sz="3400" u="sng" dirty="0">
              <a:ea typeface="ＭＳ Ｐゴシック" panose="020B0600070205080204" pitchFamily="34" charset="-128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en-US" sz="3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sz="3400" dirty="0">
                <a:ea typeface="ＭＳ Ｐゴシック" panose="020B0600070205080204" pitchFamily="34" charset="-128"/>
              </a:rPr>
              <a:t>Celebrated </a:t>
            </a:r>
            <a:r>
              <a:rPr lang="en-US" sz="3400" u="sng" dirty="0">
                <a:ea typeface="ＭＳ Ｐゴシック" panose="020B0600070205080204" pitchFamily="34" charset="-128"/>
              </a:rPr>
              <a:t>emotions and the imagination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sz="3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sz="3400" dirty="0">
                <a:ea typeface="ＭＳ Ｐゴシック" panose="020B0600070205080204" pitchFamily="34" charset="-128"/>
              </a:rPr>
              <a:t>Stressed </a:t>
            </a:r>
            <a:r>
              <a:rPr lang="en-US" sz="3400" u="sng" dirty="0">
                <a:ea typeface="ＭＳ Ｐゴシック" panose="020B0600070205080204" pitchFamily="34" charset="-128"/>
              </a:rPr>
              <a:t>individualism and </a:t>
            </a:r>
            <a:r>
              <a:rPr lang="en-US" sz="3400" u="sng" dirty="0" smtClean="0">
                <a:ea typeface="ＭＳ Ｐゴシック" panose="020B0600070205080204" pitchFamily="34" charset="-128"/>
              </a:rPr>
              <a:t>self-reliance (Non-Conformist)</a:t>
            </a:r>
          </a:p>
          <a:p>
            <a:pPr eaLnBrk="1" hangingPunct="1"/>
            <a:endParaRPr lang="en-US" sz="3400" u="sng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2290" name="Picture 2" descr="http://t2.gstatic.com/images?q=tbn:ANd9GcQOoduOU7O4dTuWaTNsruwAYmXUj1RUHvIkdHj1VR6Hvbb-Na0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3855" y="2980372"/>
            <a:ext cx="2247900" cy="20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207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68350"/>
          </a:xfrm>
        </p:spPr>
        <p:txBody>
          <a:bodyPr/>
          <a:lstStyle/>
          <a:p>
            <a:pPr eaLnBrk="1" hangingPunct="1"/>
            <a:r>
              <a:rPr lang="en-US" sz="4000">
                <a:latin typeface="Algerian" panose="04020705040A02060702" pitchFamily="82" charset="0"/>
                <a:ea typeface="ＭＳ Ｐゴシック" panose="020B0600070205080204" pitchFamily="34" charset="-128"/>
              </a:rPr>
              <a:t>Transcendentalists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3657600" y="990601"/>
            <a:ext cx="8229600" cy="4937125"/>
          </a:xfrm>
        </p:spPr>
        <p:txBody>
          <a:bodyPr>
            <a:normAutofit fontScale="77500" lnSpcReduction="20000"/>
          </a:bodyPr>
          <a:lstStyle/>
          <a:p>
            <a:r>
              <a:rPr lang="en-US" sz="3000" b="1" dirty="0" smtClean="0">
                <a:ea typeface="ＭＳ Ｐゴシック" panose="020B0600070205080204" pitchFamily="34" charset="-128"/>
              </a:rPr>
              <a:t>   </a:t>
            </a:r>
            <a:r>
              <a:rPr lang="en-US" sz="3900" dirty="0" smtClean="0">
                <a:ea typeface="ＭＳ Ｐゴシック" panose="020B0600070205080204" pitchFamily="34" charset="-128"/>
              </a:rPr>
              <a:t>Believed intuition can lead to knowledge</a:t>
            </a:r>
          </a:p>
          <a:p>
            <a:pPr lvl="1"/>
            <a:r>
              <a:rPr lang="en-US" sz="3900" dirty="0" smtClean="0">
                <a:ea typeface="ＭＳ Ｐゴシック" panose="020B0600070205080204" pitchFamily="34" charset="-128"/>
              </a:rPr>
              <a:t>Believed in the inherent goodness of people</a:t>
            </a:r>
          </a:p>
          <a:p>
            <a:pPr lvl="1"/>
            <a:r>
              <a:rPr lang="en-US" sz="3900" dirty="0" smtClean="0">
                <a:ea typeface="ＭＳ Ｐゴシック" panose="020B0600070205080204" pitchFamily="34" charset="-128"/>
              </a:rPr>
              <a:t>Encouraged spiritual well-being over financial well-being</a:t>
            </a:r>
          </a:p>
          <a:p>
            <a:pPr eaLnBrk="1" hangingPunct="1"/>
            <a:endParaRPr lang="en-US" sz="37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sz="3700" dirty="0" smtClean="0">
                <a:ea typeface="ＭＳ Ｐゴシック" panose="020B0600070205080204" pitchFamily="34" charset="-128"/>
              </a:rPr>
              <a:t>CRITICIZED:</a:t>
            </a:r>
            <a:endParaRPr lang="en-US" sz="37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sz="3700" dirty="0">
                <a:ea typeface="ＭＳ Ｐゴシック" panose="020B0600070205080204" pitchFamily="34" charset="-128"/>
              </a:rPr>
              <a:t>The Puritan heritage</a:t>
            </a:r>
          </a:p>
          <a:p>
            <a:pPr lvl="1" eaLnBrk="1" hangingPunct="1"/>
            <a:r>
              <a:rPr lang="en-US" sz="3700" dirty="0">
                <a:ea typeface="ＭＳ Ｐゴシック" panose="020B0600070205080204" pitchFamily="34" charset="-128"/>
              </a:rPr>
              <a:t>The commercial and financial side of American life</a:t>
            </a:r>
          </a:p>
          <a:p>
            <a:pPr lvl="1" eaLnBrk="1" hangingPunct="1"/>
            <a:r>
              <a:rPr lang="en-US" sz="3700" dirty="0">
                <a:ea typeface="ＭＳ Ｐゴシック" panose="020B0600070205080204" pitchFamily="34" charset="-128"/>
              </a:rPr>
              <a:t>People</a:t>
            </a:r>
            <a:r>
              <a:rPr lang="ja-JP" altLang="en-US" sz="3700">
                <a:ea typeface="ＭＳ Ｐゴシック" panose="020B0600070205080204" pitchFamily="34" charset="-128"/>
              </a:rPr>
              <a:t>’</a:t>
            </a:r>
            <a:r>
              <a:rPr lang="en-US" altLang="ja-JP" sz="3700" dirty="0">
                <a:ea typeface="ＭＳ Ｐゴシック" panose="020B0600070205080204" pitchFamily="34" charset="-128"/>
              </a:rPr>
              <a:t>s lack of focus on Spirituality</a:t>
            </a:r>
            <a:endParaRPr lang="en-US" sz="3700" dirty="0">
              <a:ea typeface="ＭＳ Ｐゴシック" panose="020B0600070205080204" pitchFamily="34" charset="-128"/>
            </a:endParaRPr>
          </a:p>
        </p:txBody>
      </p:sp>
      <p:pic>
        <p:nvPicPr>
          <p:cNvPr id="11266" name="Picture 2" descr="http://t1.gstatic.com/images?q=tbn:ANd9GcQS9NlvzUBl1vpwfiCSNmFXpgIKtelDOxlJyYvcTdlfaJ9PM_i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" y="1935480"/>
            <a:ext cx="3444240" cy="2788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146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anose="020B0600070205080204" pitchFamily="34" charset="-128"/>
              </a:rPr>
              <a:t>Transcendentalists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eaLnBrk="1" hangingPunct="1"/>
            <a:endParaRPr 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anose="020B0600070205080204" pitchFamily="34" charset="-128"/>
              </a:rPr>
              <a:t>Wanted to TRANSCEND- or go beyond- the limitations of the everyday experience</a:t>
            </a:r>
          </a:p>
          <a:p>
            <a:pPr eaLnBrk="1" hangingPunct="1"/>
            <a:endParaRPr 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anose="020B0600070205080204" pitchFamily="34" charset="-128"/>
              </a:rPr>
              <a:t>Led by Emerson himself He is considered the father and his Thoreau went out and actually performed his ideals. </a:t>
            </a:r>
          </a:p>
          <a:p>
            <a:pPr lvl="1" eaLnBrk="1" hangingPunct="1"/>
            <a:r>
              <a:rPr lang="en-US" dirty="0" smtClean="0">
                <a:ea typeface="ＭＳ Ｐゴシック" panose="020B0600070205080204" pitchFamily="34" charset="-128"/>
              </a:rPr>
              <a:t>Key tenets are listed on your worksheet activity</a:t>
            </a:r>
          </a:p>
        </p:txBody>
      </p:sp>
      <p:pic>
        <p:nvPicPr>
          <p:cNvPr id="6146" name="Picture 2" descr="http://t1.gstatic.com/images?q=tbn:ANd9GcSmTY-pPsjctcXJoJnSybKKwmQ5olzPkU9ABxhJAZyMgmBv12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5840" y="4714875"/>
            <a:ext cx="2301240" cy="1945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0028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mtClean="0">
                <a:latin typeface="Algerian" pitchFamily="82" charset="0"/>
                <a:ea typeface="+mj-ea"/>
                <a:cs typeface="+mj-cs"/>
              </a:rPr>
              <a:t>Pop Culture Examples of Transcendentalism</a:t>
            </a:r>
          </a:p>
        </p:txBody>
      </p:sp>
      <p:pic>
        <p:nvPicPr>
          <p:cNvPr id="13316" name="Picture 2" descr="http://www.talentzoo.com/images/ul_images/the_lion_king_19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1"/>
            <a:ext cx="26670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thevisionlarry.files.wordpress.com/2013/03/pocahont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78800" y="17068800"/>
            <a:ext cx="42749788" cy="2405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http://thevisionlarry.files.wordpress.com/2013/03/pocahont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09801"/>
            <a:ext cx="30861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86063"/>
            <a:ext cx="22352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7459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900" b="1">
                <a:latin typeface="Algerian" pitchFamily="82" charset="0"/>
                <a:ea typeface="ＭＳ Ｐゴシック" pitchFamily="34" charset="-128"/>
              </a:rPr>
              <a:t/>
            </a:r>
            <a:br>
              <a:rPr lang="en-US" sz="2900" b="1">
                <a:latin typeface="Algerian" pitchFamily="82" charset="0"/>
                <a:ea typeface="ＭＳ Ｐゴシック" pitchFamily="34" charset="-128"/>
              </a:rPr>
            </a:br>
            <a:r>
              <a:rPr lang="en-US" sz="2900" b="1">
                <a:latin typeface="Algerian" pitchFamily="82" charset="0"/>
                <a:ea typeface="ＭＳ Ｐゴシック" pitchFamily="34" charset="-128"/>
              </a:rPr>
              <a:t>Ralph Waldo Emerson</a:t>
            </a:r>
            <a:br>
              <a:rPr lang="en-US" sz="2900" b="1">
                <a:latin typeface="Algerian" pitchFamily="82" charset="0"/>
                <a:ea typeface="ＭＳ Ｐゴシック" pitchFamily="34" charset="-128"/>
              </a:rPr>
            </a:br>
            <a:endParaRPr lang="en-US" sz="2900">
              <a:latin typeface="Algerian" pitchFamily="82" charset="0"/>
              <a:ea typeface="ＭＳ Ｐゴシック" pitchFamily="3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eaLnBrk="1" hangingPunct="1"/>
            <a:endParaRPr lang="en-US" b="1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b="1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b="1" dirty="0">
                <a:ea typeface="ＭＳ Ｐゴシック" panose="020B0600070205080204" pitchFamily="34" charset="-128"/>
              </a:rPr>
              <a:t>Father of Transcendentalism</a:t>
            </a:r>
          </a:p>
          <a:p>
            <a:pPr eaLnBrk="1" hangingPunct="1"/>
            <a:r>
              <a:rPr lang="ja-JP" altLang="en-US" b="1">
                <a:ea typeface="ＭＳ Ｐゴシック" panose="020B0600070205080204" pitchFamily="34" charset="-128"/>
              </a:rPr>
              <a:t>“</a:t>
            </a:r>
            <a:r>
              <a:rPr lang="en-US" altLang="ja-JP" b="1" dirty="0">
                <a:ea typeface="ＭＳ Ｐゴシック" panose="020B0600070205080204" pitchFamily="34" charset="-128"/>
              </a:rPr>
              <a:t>Trust Thyself</a:t>
            </a:r>
            <a:r>
              <a:rPr lang="ja-JP" altLang="en-US" b="1">
                <a:ea typeface="ＭＳ Ｐゴシック" panose="020B0600070205080204" pitchFamily="34" charset="-128"/>
              </a:rPr>
              <a:t>”</a:t>
            </a:r>
            <a:endParaRPr lang="en-US" altLang="ja-JP" b="1" dirty="0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 3" panose="05040102010807070707" pitchFamily="18" charset="2"/>
              <a:buNone/>
            </a:pPr>
            <a:endParaRPr lang="en-US" sz="4000" b="1" dirty="0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 3" panose="05040102010807070707" pitchFamily="18" charset="2"/>
              <a:buNone/>
            </a:pPr>
            <a:r>
              <a:rPr lang="en-US" sz="4000" b="1" dirty="0">
                <a:ea typeface="ＭＳ Ｐゴシック" panose="020B0600070205080204" pitchFamily="34" charset="-128"/>
              </a:rPr>
              <a:t>Wrote: </a:t>
            </a:r>
            <a:r>
              <a:rPr lang="ja-JP" altLang="en-US" sz="4000">
                <a:ea typeface="ＭＳ Ｐゴシック" panose="020B0600070205080204" pitchFamily="34" charset="-128"/>
              </a:rPr>
              <a:t>“</a:t>
            </a:r>
            <a:r>
              <a:rPr lang="en-US" altLang="ja-JP" sz="4000" dirty="0">
                <a:ea typeface="ＭＳ Ｐゴシック" panose="020B0600070205080204" pitchFamily="34" charset="-128"/>
              </a:rPr>
              <a:t>Self-Reliance</a:t>
            </a:r>
            <a:r>
              <a:rPr lang="ja-JP" altLang="en-US" sz="4000">
                <a:ea typeface="ＭＳ Ｐゴシック" panose="020B0600070205080204" pitchFamily="34" charset="-128"/>
              </a:rPr>
              <a:t>”</a:t>
            </a:r>
            <a:endParaRPr lang="en-US" altLang="ja-JP" sz="4000" dirty="0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 3" panose="05040102010807070707" pitchFamily="18" charset="2"/>
              <a:buNone/>
            </a:pPr>
            <a:r>
              <a:rPr lang="en-US" sz="4000" dirty="0">
                <a:ea typeface="ＭＳ Ｐゴシック" panose="020B0600070205080204" pitchFamily="34" charset="-128"/>
              </a:rPr>
              <a:t>				</a:t>
            </a:r>
            <a:r>
              <a:rPr lang="ja-JP" altLang="en-US" sz="4000">
                <a:ea typeface="ＭＳ Ｐゴシック" panose="020B0600070205080204" pitchFamily="34" charset="-128"/>
              </a:rPr>
              <a:t>“</a:t>
            </a:r>
            <a:r>
              <a:rPr lang="en-US" altLang="ja-JP" sz="4000" dirty="0">
                <a:ea typeface="ＭＳ Ｐゴシック" panose="020B0600070205080204" pitchFamily="34" charset="-128"/>
              </a:rPr>
              <a:t>Nature</a:t>
            </a:r>
            <a:r>
              <a:rPr lang="ja-JP" altLang="en-US" sz="4000">
                <a:ea typeface="ＭＳ Ｐゴシック" panose="020B0600070205080204" pitchFamily="34" charset="-128"/>
              </a:rPr>
              <a:t>”</a:t>
            </a:r>
            <a:endParaRPr lang="en-US" sz="4000" dirty="0">
              <a:ea typeface="ＭＳ Ｐゴシック" panose="020B0600070205080204" pitchFamily="34" charset="-128"/>
            </a:endParaRPr>
          </a:p>
        </p:txBody>
      </p:sp>
      <p:pic>
        <p:nvPicPr>
          <p:cNvPr id="15364" name="Picture 4" descr="http://upload.wikimedia.org/wikipedia/commons/d/d5/Ralph_Waldo_Emerson_ca1857_retouch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447800"/>
            <a:ext cx="2381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05735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9956800" cy="1143000"/>
          </a:xfrm>
        </p:spPr>
        <p:txBody>
          <a:bodyPr/>
          <a:lstStyle/>
          <a:p>
            <a:pPr eaLnBrk="1" hangingPunct="1"/>
            <a:r>
              <a:rPr lang="en-US" i="1" dirty="0" smtClean="0">
                <a:ea typeface="ＭＳ Ｐゴシック" panose="020B0600070205080204" pitchFamily="34" charset="-128"/>
              </a:rPr>
              <a:t>Nature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487680" y="1219201"/>
            <a:ext cx="9723120" cy="4937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dirty="0" smtClean="0">
                <a:ea typeface="ＭＳ Ｐゴシック" panose="020B0600070205080204" pitchFamily="34" charset="-128"/>
              </a:rPr>
              <a:t>In </a:t>
            </a:r>
            <a:r>
              <a:rPr lang="en-US" sz="3000" dirty="0">
                <a:ea typeface="ＭＳ Ｐゴシック" panose="020B0600070205080204" pitchFamily="34" charset="-128"/>
              </a:rPr>
              <a:t>the presence of nature, Emerson feels exhilarated, restored, and part of God</a:t>
            </a:r>
          </a:p>
          <a:p>
            <a:pPr eaLnBrk="1" hangingPunct="1">
              <a:lnSpc>
                <a:spcPct val="80000"/>
              </a:lnSpc>
            </a:pPr>
            <a:endParaRPr lang="en-US" sz="30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dirty="0">
                <a:ea typeface="ＭＳ Ｐゴシック" panose="020B0600070205080204" pitchFamily="34" charset="-128"/>
              </a:rPr>
              <a:t>We delight in nature</a:t>
            </a:r>
          </a:p>
          <a:p>
            <a:pPr eaLnBrk="1" hangingPunct="1">
              <a:lnSpc>
                <a:spcPct val="80000"/>
              </a:lnSpc>
            </a:pPr>
            <a:endParaRPr lang="en-US" sz="30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dirty="0">
                <a:ea typeface="ＭＳ Ｐゴシック" panose="020B0600070205080204" pitchFamily="34" charset="-128"/>
              </a:rPr>
              <a:t>We find something in nature as beautiful as our own spiritual nature</a:t>
            </a:r>
          </a:p>
          <a:p>
            <a:pPr eaLnBrk="1" hangingPunct="1">
              <a:lnSpc>
                <a:spcPct val="80000"/>
              </a:lnSpc>
            </a:pPr>
            <a:endParaRPr lang="en-US" sz="30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dirty="0">
                <a:ea typeface="ＭＳ Ｐゴシック" panose="020B0600070205080204" pitchFamily="34" charset="-128"/>
              </a:rPr>
              <a:t>Even though we</a:t>
            </a:r>
            <a:r>
              <a:rPr lang="ja-JP" altLang="en-US" sz="3000">
                <a:ea typeface="ＭＳ Ｐゴシック" panose="020B0600070205080204" pitchFamily="34" charset="-128"/>
              </a:rPr>
              <a:t>’</a:t>
            </a:r>
            <a:r>
              <a:rPr lang="en-US" altLang="ja-JP" sz="3000" dirty="0">
                <a:ea typeface="ＭＳ Ｐゴシック" panose="020B0600070205080204" pitchFamily="34" charset="-128"/>
              </a:rPr>
              <a:t>re all connected... We </a:t>
            </a:r>
            <a:r>
              <a:rPr lang="en-US" altLang="ja-JP" sz="3000" dirty="0" smtClean="0">
                <a:ea typeface="ＭＳ Ｐゴシック" panose="020B0600070205080204" pitchFamily="34" charset="-128"/>
              </a:rPr>
              <a:t>shouldn't </a:t>
            </a:r>
            <a:r>
              <a:rPr lang="en-US" altLang="ja-JP" sz="3000" dirty="0">
                <a:ea typeface="ＭＳ Ｐゴシック" panose="020B0600070205080204" pitchFamily="34" charset="-128"/>
              </a:rPr>
              <a:t>rely on each other</a:t>
            </a:r>
            <a:endParaRPr lang="en-US" sz="3000" dirty="0">
              <a:ea typeface="ＭＳ Ｐゴシック" panose="020B0600070205080204" pitchFamily="34" charset="-128"/>
            </a:endParaRPr>
          </a:p>
        </p:txBody>
      </p:sp>
      <p:sp>
        <p:nvSpPr>
          <p:cNvPr id="8194" name="AutoShape 2" descr="data:image/jpeg;base64,/9j/4AAQSkZJRgABAQAAAQABAAD/2wCEAAkGBxQTEhUUExMWFRQXGBwYGBcYGBwdGhgcGh0YHBcaGBwYHCggHBwlHBcXITEiJSkrLi4uFx8zODMsNygtLisBCgoKDg0OGBAQFywcHCQsLCwsLCwsLCwsLCwsLCwsLCwsLCwsLCwsLCwsLCwsLCwsLCwsLCwsLCwsLCwsLCwsLP/AABEIAKgBLQMBIgACEQEDEQH/xAAbAAACAgMBAAAAAAAAAAAAAAADBAIFAAEGB//EADgQAAEDAgQDBgYCAgICAwEAAAEAAhEDIQQSMUEFUWEicYGRofAGEzKxwdFC4RTxI1IzghViogf/xAAYAQEBAQEBAAAAAAAAAAAAAAABAAIDBP/EAB8RAQEBAAIDAQADAAAAAAAAAAABEQIhEjFBAxMiYf/aAAwDAQACEQMRAD8A4TiuJdUAkvl5LqgcZBfOrYvENbcnWVVYg5BlGqlUrkR5AdOiEXFxLjusIASLythswjuYD3rVOmLyN1Wqm8HTa0y47WtY7EGNOcp3B0GgOglzGuiZbDgZLezP1SCLbTyQMMc1ifC8T+LbrKlINfAgibOHn0Pmhl0uBxTbZiA1gDW9o2Loc+QL6ZdNieaUfiabjUIdlHZ07JMRLcoOk+K1wuoCCKbYmQ5x2v2dRqBAt1UX4AvJDRIbvpflM90StJB9TshpktA2kCYHjoR5rt/hJ1NtPM5jmkNDcxaNf+0NmNNeg0XM8CwmcuaRe0OtaJ8xpbou94fwsfLyOdN55c/68k8ONtXpc8JxrSCxkuIN8okN5SdAd4JVlhSCT2hmkgidO8c4SHw3SbTDqTRABzeevqrTEVQyOrgD+T6Lqm3MQcQDBBuE0UtizaNykVy/G+ECpAdIaT7vtK5j4h4G2h8uoGuqCQIgXI2IF3AwRAI1ld3in5mwDEeo3hc1xri8Q3taT9Okf7Ry8R24PjjB875bA5rZ+jSHnUNEA5QTAm8QoY3APZlyhxJkwAeyGkiCddx6rpeIcLFYiowOD8vZNgC4aF0m3VRbwup/xh9aKhkWAIygSXBzr7DrquPLjhjkmYNjwCKlzJIjef0euiylTY1jiKgdUBj5cOuLSZ0jp0JVmeFPcexUykaZQGg6/TlAj+/OjxWDDakEvgjnr/ULJBpVMz5pMdIAs3QQLk9bad63WxdV2YBkGNR1t5qb6ZpxkdAF7C9xufGESliQAReTcx5fpPpRWQWy0nUBYKsW6JjjNMANcDOxMz1Hoq0FLS1pjsgHQiZSlXs5hy+6yniXAZRBE7jTu81gbNzzkqSDWlTp1I6lSyzN4Qn01JN533UXtsPJEpukRN1gpmLqIIZ0KG4ItQwbFQeUpJ7gShub4wpMC25KK1DJSztbJuoAgloQipPep0yjFqDF1FdPdc2W3EWUHm+iiy5uhg5hsOJJnXXl5pgsEWAjnr3odF43uFj26CFn2ikkXBhGOIJ+o36AAd8C0qZwUugG8Tpt/u3ginhsOY1x+sSDbcmN943VID3ByRLs3ZB6a687q4rU3GS3R14sATJ93VVhx8kvowcxcI6gwb8tNRzViXnLlJsLgxvvptK1iWXwuXA6QCfqgm/K3Rd8yw5LkPhYGO8TpbVdPSqE9evit8eXiLNM4FxZUmfe/vorHG1A462VFXxMeYj1TLa2a/IJvLEvMLiZbc3SuOrTYWHNIUqjtYshP4gQ4iBEQLaHY6o8piLY7EFrso0G+5SOPLflOmbkADlqjV8WJBcLuIEdT+LKuxOIc1gc0B7nW0BAAtN9z3LEvZZRxYbAOsSBzEkKeJYRDSJpuLiHG7WSDaDfX86KrxVeHUyQM2SY2vt90bH1nOylh7rC2h38LW+lavLRix+GWNFPtAFodZ2uYc9TI5LisdQyuPXn37K9dWc1gb2WwLFxvt2TBveZ2EhVnGKXbBBMOaDGwmdOit3IsUWJoEmBpF+7mUqxsHQzB0PT9wukp0Rb6bgzJHcAQY56yq/FAAjKJcNSJ8r+7rnUqsVRaKbu1eYLe7c7aqnAVvjdHE2J92VOBda4tQelSRWtvBNllN1lp+qkmyjM6wEWjQBLQdFDDVi0nqp0HSeko7MBqUMpnUAo5E3GhT1Ns6myQrtLTbROkvXp3Qsqm6qdVqndSFo0+SjUYiNaRohuN7J0F30ks+mQVYvCWNO6iWIsoNYmqrYQwpGzcojBtqtZAmMLSBiTFrfhAFw7msILhmE3E6jbbVMY4tc3M1sBsA9b37iMwG6SqsHOPI+9FjIIaI7zOt0QDl8nMNDv3d2/VNYQBlWg94kE5oidDa3kqym4ttyKuMHhTVOYnstED1MDzSBXVDUe6oREutpzn0BIW3vl2twIAHvqh4+uAR2dBsYHlz1SjHF7hAMecLQdN8OVjTqszgmSe7bW2wn0Xd4nGNY4NaDzNosbtjzXm1PDmBDjbkCD4Beg445jTdEEtAI0uCn5i+na9CSJsTp+0zSoQDvZI1GQ90Wurhzxl9+9lmlBlEtBJIjlPPkqyo4ZwC2xMI+Jf4R6qAdnLDtp0kCbdbBc0Qr0m1R8wWDW/RcnsmZ05EKkrYIuGYQbSB2nW20EDulWlQfKaHgn6HD9R5HyXPCs9okFwho0PIALfsg45pJDjyAjuGyewFBrhF5BjwP+tNLKrzlxvoP6/SsuH4gNcJ3IiPfVMgpzGcNd/AtaRzk2J0+3kuZxzzmdP8SG9O4LrcdxEsuGh5OgM3OwtdcNi6hGbMe1mM9XE38lrMZEptL7g6flNYbCQ+HSCeXdp75IfABmdBMCbxrodPFXWIGXtkajfY+9zyWbw3s65DjdACRBmOg7rDTuXPFt+5dVxHHCsXNIEiYO656u3tCFSY1AmugBZTWPbJA5/wBojmwen4UWyFOi663UJOq1TZBCFDbHElHxNEup91536oRH5TDMR2CCZBiOk6+HRZ+tK+jTBEFKtpZXEHRW2HpDSbG4S3FKd55plWBtdt78VBxACDTfCzEmDZIapulSqU4HVbwjbpnEUoWpBqvyIXy+idc1Ep0JQkcPT1J2TnDH5XsdE3iAJN5AibTdKMdr5JllvK0bciud2M0WhUaCLBxPZAdAgSTcnTZbbhQSbgEGO+NT0H7Cry4Ea80bBUSQSdNAVuFvFHtmwsALaGwurIY0Mhg06adSfFVVSnBjqjMA99FoLGnU+YIkwNtp5qVDC6Ag+CrMKRmIvlP9R9lPEUHMcDJja/elHqtZoe1hIaDMnbaNPFei8JotNGgG6NgkTP8AIk+uy8kfUzOBMAC1u+brpeAfEnycrdQJ16kn33rnefjfXTHK2PV3gPqWah8Qw7hUnYEx3JPgPFBVGYCTvG1pV++g5+Xkdelv6XXq9wy6qcTTa5oaASQPEmL/AKUKFLsAOIaGkxOpmdu5WNXCFgJvZIvwx1Kz4lW8ZrNZSyFocSJnkO0PHc+IXKGnmYYsCb30gAyemtl0XGhmIkRDYjun9qmdSytdms02gfhHTSpe6ND3JVtd8yOe/PxU67jflt+J+yA9nZOaenMrNt+CiYjiVSNdN9x3Kv8AlTfVTDA4kibC8+AT1PDFp9D5FakUhLBYk0+0wGevM8kOvxKo8nM4mSDHd3q1NDkLbpV+BiSFbixVU2f8pPU+pVe8dorpKeHgmQL6n9KixdMio4dVS61AKZ7TO+PX+1Zvo5iXEw4kiNAL8yq0sgjoQV0lSg7KIpwAIJiQ7lOt7a/pFVULWph12i10epQAOkTtC3TpSw89e6EAECW9yJhqkAjn6a6IBeRpoVtn9/v31Q6B4eo/OGhudrjpoYG4OxjwW+I9NjcHUcp7+iLjcWyHOByvywCJm+3KFUtDjcnvkrQSQ62yItVdAdkgbCOhzSn8SZVa4QBCcw5zRO61xvwVqo3omKJAnqncPhhGy0KAaipzjKt9Lp/FVYHfbulVlMwUdzpKxeO0YYpMBhX1LAOaG03Ezr0AOvqqrhbP+Vs6C/jsutwoLzUedhAHXoe6FouQx7Yqvb1UG1baImObFV065kBzspMaGR+EysjYSt2tE9jO03uJ8lX4VwLgJjYeOifeyWmFJWGna2i3RcVJ/ZM6hDLwVxstrNmuo+EuPGhWaZOWRPqL2Nr3gEwu8w3xliK0NpNaywzOMEi9somJ01nfVeTUqogR9XPSy9E+DqMMDyLn7iPfit8JkxcZjs+G1niS6oaj7yXco0HIWQOKYkyCNC3TQbrdHUxyP5Vdx6vlptic1wO7n6rr8JHEcRa2xkkNvDSdNjGhIjpbVctjeM1KkwIbbsgTHO8SUTF0MxHOLmdwLpOi+HSb8iubQVJr7SO5oB5qdfDPc4EiARyjv1TNTFFxtroIt5R7urBmEeT2mmY8I9wjyko1RYagAXSJu2Bzv+kWu13zD1Ok+A810OD4WJuZ70bFcJpfVEnrMd+qxy/bjFrnDRgxzRmYe0yPekpzGYZ0yDJ+3clmtcLk6+4XP+S4mfIE3FrW5rm+PUctR0DW4HLc/ddNnvOugAVfx3DH5sFpuNO8ftsLX58tpjj3bE+7rvcUxjmU6gdeowOLSbzAEjkJsVwj6JDZ5GFeYHETSpie0GmBGgkjWLhdzU8XmDgRaNPe/ekajjM7qwEmx8/slnugyefJYrJanTmFKuwAZAe0ZtuO/wB7o3Dhds739Em54biXEkRJv0P608FOpTH4YtEmTO/JZQIdcDvHf7KsMZUBBg7qrwHZe4cx9j/aZ6F9ny0QCR0SlahYkXCaqFA+aUxAAyncE8aGB1SdRsaKTRKQvm1uzqtNqSqhtQgRsnMNVkK0KNkblMECyScUWibSpLTDPv5LpWYzI3LzXK4RwCsauIMA7oRGvMmdZ1Wq1TsA5W2OU253Hvoovd2p6rbauvUz9/2oJ04zWnaLK3fT/wCqp6dQ8yPssNZwMgnySli9gd2SIKRbg4JHJGqYoubcePJADXOsSffNZ3Kysm4AZQWEEzESLnWO/deu/D9Gk6jTYDleGgm0GY7XeJnyXhoouaZBMi9jp1C7vgXxD8v5XzDmJEPJJkDMWidZIbBtsRaRJ3xwV6hTwTWgkHU8uZSvF8A11PXfU22jn1SLuKhzA5pD4Ox5z+kLjGIfVovAkNZJe7TQSGA85iY7k61HJVqTQTvBt5eqXfS07N1d0sAP8dlQjtOM+Bm3SwmVXsZfmZ9+CyQMPgu2wtaZ3F411Nl1dHNoI1P45XEIlDDMbT3BgEkD0n8phlVracF0zo0C+vS3p9l4P0/TbsGdldszmxsYgweqSxuKzNDWm2/ZWYrHODYawRvOo9Uj8ou7RMCxttI6aa6rHV7JKrqQZB/E6+nqg4ihOsj7R+VY4rBZXAi+w/H59EPHVco+kA77Dqjz30MVNOmWuB1i46dbJLj9WBSdEdkjvAII9EzxLEENGUgZtxrF/RUnGcdnaxv/AFJvzXf8Z3qilxD+z1ldVwak04alma0gioARdwvmk9LEc+0uRri55aeq7L4ZwI/xg8auIE3tJ5f+q9lsk7boRwxZO8cx5qOHw0sc7eD6f7V7VpRrH7/pJVRlZU0yhjiFyn6TemXN0Xxlg32SWKpds5t7yFvA1Jc3vTGOZ2vD39lrcrp7ivfhzlzsMt35g9Qp0G3np+kHBViCWjR1iE8KeX3qmqBijO/eiCmN5UR2enLxUBWvdIRq0ShiysWQYQMdhy2+oO6gWDkRrTtKBCtOH/TopOcIRmuGiE03WBQOs6J9tWw96qspuMA+qaw2JH8ge8fqEFOqwqDWpmp2hLQSEACyQgxt1PTXRYFoaoBttO1vVHpiBz+/5Q2U9OsIlTs22XC7vblWn0bddo93RMDV+W9jtSxzXAHeCD+FCm8gEk39TKDmuD6rrwt+tR6PQx1E0KZJa1+XtC9oJsSfd05g3muw/wAKEkjWXmABp/G0rzehUhzc0loIJHSZK9Qwb2ijDTLP4xay6ztoDG4mQABEA25CLeipsDUBIO8QOUjmrQ0pBygCx8zKawvwzoA8XjVzQZ7vss8u5hxmBc76ueutvd1t9YB9x0Hp5q/ZgG02ZQRpckguJ281xPEsfkdLyGzInkRsPAt8iuHH8berGdzpYPqEh0iAZgN111PRJYJ7W/WQCLkF2ljBA102uk+H8VzAkgGQDbY356XB9FoML6md3Z2mYsbRp7lc+X5Tjb8aP4jiWVoMS2JMRBjfY+iqOJZqhMGGybnSL3KnjsUxjS0Aki2sH0VNjuJl1P5YAE/bkszjncgtVmPr9shrpaNOoSVe8DzRnUwHHkEli3km1mmwPPqu35zbqk7LVHctJld/8DOzYZ7R/B5nx7Q/PkuCygGNl0PwXx92EquAbmbWaGR/9gT8s+bnD/26Lr+nHy446Zrq+I43KQCHGeYP2CpsXj6YY9ua+QjLHMd0p/imIxF3VKUDvhcxxGs4tlzQHOEa6ixG8Ln+fDjx6hvGRWcN/wDIzvP5TPGK0E8yICT4U6ao8fRD4jUzPJ2Fh+fVdM/svhek/K4HkVYDEipMTyVY9WnBMM6HvNgPu1a5CNNzHWLa849yp1GjSO9E+Y2CNDNzNzOwUS8EWIN7wslBkgW707TqdnnzQKVTLf31S7qsGRoVoN4qj/Jum45J3hg7N+aWZWGoTdN/KFBzCIfpsgytgqCdPkncPEEO5JOkPRM0QDqpHOGVsmYbEapzGUpDXSDa4jQ/nZLNyhhAuQbe/BWnCHZ2gWs2DI5H/SF7VrMPZSbhovrdPYull0MCdz7sgMfzNt0o01rY0Un05boVEVRFuS3hXHPcza4PLl3dFx5cdYsAbRDuk6DmeqXcwjX9K7qhhZ2SAQo4+l2GnnH5W+Oy/wCGRUgGy9U+GMYyphwDkaWHJE9p4j6iPe682qUtF1Pw7kDZMtuLzvBjz/C68bhsds/hAAzizQNDrN/6W8LSaLnKd4Jj1RuH8Ta+iGuiQIJ84P281Q13w859Qe6yOUPGrrE19mhvdm0XHfGeC1dMl47LOWW5gzoS7wzHmr/DVhlzTBN/Wy5j/wDoAJyE/Tlsd5uQNd4//K6cGL7I8CY1tFrpkulxtptHhCzG4s2A20XNN4i+iA1r5brBEi/rz3UxxnNHZveb28ly5za1ixxDXOY53KJVa0DNJMNG66PBU2voPfMNLRM7Q6/2XOMxVI1i57HuYD2WDWNiZtOnqufjvTV4jjA5muqVTlZq1p3nd36VPxGpcCDb2FZcZ4w6o6zPltH0tkHxNtfsqd75ufZWuPHFkRGhQi6yJMBBetp17eLHEUGtLz8zR5JNyP3r5qh4g6LchCFwyvldB0dY/j9eK1xCpncSLBZkyt27EOGD/ktsD62/KzG0srpG5RMEIBPP8I2Ipl5tygK+j4DhMC54mDlGp7rkDmf2nsZhX0wA7stdByj88991LE1j8ljD2S0wADtAlxjclIFx3PijaukMZSzSWj6Rf/SzhzCJlpgiQY5KVGs9v07+aZwlZxJnlEAbnmtfAXqmN1Bq3Wb2zOyiVJEOhEw+KIlCeUIKBRSIhaAW26qCbHECOaNTMbz02Qm0idZR6IA71JunAOp2/atMBjhRdmied4m0Ry6+CrHwdoPNCNa8FSWmM4qXvzRA/wCo/wBI2HfTcASTppoqV5I0MjmrHAcRLW2KisqLAT9YjvTH+FIJBaedwqt2Mc8EFwg849Junf8AFDs1wJIhWrDWDwLhLi0xFjH5VjRw7ntbmsG6Dn+kzwN5pB2cNe0wQHhxjbZw9hXFLGskB1It5xI+8lZ8mpxcniKMD18FdYKifkP6wVLidSiDlzsnSzge/RXuC4cHUBl3F1qTWb0X+H6hZTI3v+LprGsL6hkzob9yzA4BzDB0hPOw5ILgAS0WBcBJNmtk6SYHit5WdiOFw2aGlvPu6JDj4D6FSmKZeAyMxiA4XB7xsLnW4XRfOFNmobsMxAv0XN8ZxdMAEPvdzi2cpgQGgxBvr3DRd/y457cefLfTzY8HquzltNzyz68onLHON1XfJIaHx2XTB5wYPj+13Xw1x2m1nyS4sf8ANc8vgwcxA2k2A3gJPGYui6ni2Fv11alWmAIDTADS3cSS6ekLhynbtKK7AllJlBzgG5czoNzmh0O5GZMcsqXbUpYen2Mr3unMDTnLsIc7w0VdjeKQwBpBcAOpBgST1nZUlbFueSSSsWNyg4qqXOQSiOUCEhubKIap5UzREaGD0Ui7WDxW3iLKy/8AkYZkGXvi5nry7kkxl5KNaWeAw9MNzPBPITA8d0cQATYQNJ0CqW14M8lqtxVxGXY69UYdGxFZpADRpqTqT+khUqLDiUs+pKsGmBUAkI+FxuUQB47lV5M6qVJODTdVxJzHUrGC6G4yttMDxUkKzoMFBaVGq+SZWmhICU2gKBCxDJkunRRYw8woMdCkHdVEb5RO480q4EG6kRKmpBZlKk+FJ1U6WK3SxBGwP3UTmFaX2bdPOoPA+meoKrW41p1Z4ym6GLOkmI0BKLqWuA4zVFpmBYnaLg9468yrbinHM7GwCH6ktJj07lyxN/5eRn7LWJxNSIuBycDdZ8e2tM4bjMZmvayoP45gAWm/Qpz4c+IflEkveIsLywju52VBXfycHTqCf20Rqp4ek6NSOnajwW9xl6NxT41dlpta9rNy5jZdtEhxISbPiOuJGdtUG4FSn1BE5S0a3uLLm8C5jfrvOmspmpxKm2Mrc3SSPO6151nwX3H+ICo4EV883LXA9kkQQ0x+FXY7FOAJGpgZz0/i2RYRHUlVFTGfMfmLQ0CzWi0devesfVc4Q6SOUn7LX8lHgG+u5pzB09wgfZFHGj2v+NtxlJmTFpF5skauIBmB4obY5LHlW/GIOxFiIvzKA1yO6OV+9QqNM6o1Yyy053RTpYdzhYeK1iMO5oupIh3JSDyNVLDUib8lat4G9wBEyRYRr3K04p3GTIRqTpsVcDhFZrP/ABuJvaP3p5IWHwzqbwX0zHKwRrWYrP8AHM9FqtQGwXYnEYci9MjxA+4KocaRPZFu9UosUbqSGWJ+uD3lKFhm48AlkuTyRaaI3D7nyRXwApNOBDZNggmooVaqXLlRCEKVOkhMKKKqUGWqJasWIDSwhYsUG8xUx4+SxYotFsc1NtWP4hYsURm4gDb9KdNzDoIWLFYjF4sZW/mu3WLENA1QHDS/OPyoGk9sEEwbhYsUsbZXcOc81trp1CxYkDHF5QANve6z/MnWffctLE4hg9u6l89g08r+d1ixGJr5oMSAR1b+U1SLIgD0WLEYTH+e3/oIFpj2T4olXHtc3KaTO+LraxGNBOw7fqDR6J6hxpzA1gMtbpN4G4B1WLFZKzuHK3HgbT4SfuVT43ixJ+ke+5YsVOEV52qt9VztylqmYHdYsWmUHElQusWKSed0aoTwVtYpFqjFCFixIYGo9OiVixR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data:image/jpeg;base64,/9j/4AAQSkZJRgABAQAAAQABAAD/2wCEAAkGBxQTEhUUExMWFRQXGBwYGBcYGBwdGhgcGh0YHBcaGBwYHCggHBwlHBcXITEiJSkrLi4uFx8zODMsNygtLisBCgoKDg0OGBAQFywcHCQsLCwsLCwsLCwsLCwsLCwsLCwsLCwsLCwsLCwsLCwsLCwsLCwsLCwsLCwsLCwsLCwsLP/AABEIAKgBLQMBIgACEQEDEQH/xAAbAAACAgMBAAAAAAAAAAAAAAADBAIFAAEGB//EADgQAAEDAgQDBgYCAgICAwEAAAEAAhEDIQQSMUEFUWEicYGRofAGEzKxwdFC4RTxI1IzghViogf/xAAYAQEBAQEBAAAAAAAAAAAAAAABAAIDBP/EAB8RAQEBAAIDAQADAAAAAAAAAAABEQIhEjFBAxMiYf/aAAwDAQACEQMRAD8A4TiuJdUAkvl5LqgcZBfOrYvENbcnWVVYg5BlGqlUrkR5AdOiEXFxLjusIASLythswjuYD3rVOmLyN1Wqm8HTa0y47WtY7EGNOcp3B0GgOglzGuiZbDgZLezP1SCLbTyQMMc1ifC8T+LbrKlINfAgibOHn0Pmhl0uBxTbZiA1gDW9o2Loc+QL6ZdNieaUfiabjUIdlHZ07JMRLcoOk+K1wuoCCKbYmQ5x2v2dRqBAt1UX4AvJDRIbvpflM90StJB9TshpktA2kCYHjoR5rt/hJ1NtPM5jmkNDcxaNf+0NmNNeg0XM8CwmcuaRe0OtaJ8xpbou94fwsfLyOdN55c/68k8ONtXpc8JxrSCxkuIN8okN5SdAd4JVlhSCT2hmkgidO8c4SHw3SbTDqTRABzeevqrTEVQyOrgD+T6Lqm3MQcQDBBuE0UtizaNykVy/G+ECpAdIaT7vtK5j4h4G2h8uoGuqCQIgXI2IF3AwRAI1ld3in5mwDEeo3hc1xri8Q3taT9Okf7Ry8R24PjjB875bA5rZ+jSHnUNEA5QTAm8QoY3APZlyhxJkwAeyGkiCddx6rpeIcLFYiowOD8vZNgC4aF0m3VRbwup/xh9aKhkWAIygSXBzr7DrquPLjhjkmYNjwCKlzJIjef0euiylTY1jiKgdUBj5cOuLSZ0jp0JVmeFPcexUykaZQGg6/TlAj+/OjxWDDakEvgjnr/ULJBpVMz5pMdIAs3QQLk9bad63WxdV2YBkGNR1t5qb6ZpxkdAF7C9xufGESliQAReTcx5fpPpRWQWy0nUBYKsW6JjjNMANcDOxMz1Hoq0FLS1pjsgHQiZSlXs5hy+6yniXAZRBE7jTu81gbNzzkqSDWlTp1I6lSyzN4Qn01JN533UXtsPJEpukRN1gpmLqIIZ0KG4ItQwbFQeUpJ7gShub4wpMC25KK1DJSztbJuoAgloQipPep0yjFqDF1FdPdc2W3EWUHm+iiy5uhg5hsOJJnXXl5pgsEWAjnr3odF43uFj26CFn2ikkXBhGOIJ+o36AAd8C0qZwUugG8Tpt/u3ginhsOY1x+sSDbcmN943VID3ByRLs3ZB6a687q4rU3GS3R14sATJ93VVhx8kvowcxcI6gwb8tNRzViXnLlJsLgxvvptK1iWXwuXA6QCfqgm/K3Rd8yw5LkPhYGO8TpbVdPSqE9evit8eXiLNM4FxZUmfe/vorHG1A462VFXxMeYj1TLa2a/IJvLEvMLiZbc3SuOrTYWHNIUqjtYshP4gQ4iBEQLaHY6o8piLY7EFrso0G+5SOPLflOmbkADlqjV8WJBcLuIEdT+LKuxOIc1gc0B7nW0BAAtN9z3LEvZZRxYbAOsSBzEkKeJYRDSJpuLiHG7WSDaDfX86KrxVeHUyQM2SY2vt90bH1nOylh7rC2h38LW+lavLRix+GWNFPtAFodZ2uYc9TI5LisdQyuPXn37K9dWc1gb2WwLFxvt2TBveZ2EhVnGKXbBBMOaDGwmdOit3IsUWJoEmBpF+7mUqxsHQzB0PT9wukp0Rb6bgzJHcAQY56yq/FAAjKJcNSJ8r+7rnUqsVRaKbu1eYLe7c7aqnAVvjdHE2J92VOBda4tQelSRWtvBNllN1lp+qkmyjM6wEWjQBLQdFDDVi0nqp0HSeko7MBqUMpnUAo5E3GhT1Ns6myQrtLTbROkvXp3Qsqm6qdVqndSFo0+SjUYiNaRohuN7J0F30ks+mQVYvCWNO6iWIsoNYmqrYQwpGzcojBtqtZAmMLSBiTFrfhAFw7msILhmE3E6jbbVMY4tc3M1sBsA9b37iMwG6SqsHOPI+9FjIIaI7zOt0QDl8nMNDv3d2/VNYQBlWg94kE5oidDa3kqym4ttyKuMHhTVOYnstED1MDzSBXVDUe6oREutpzn0BIW3vl2twIAHvqh4+uAR2dBsYHlz1SjHF7hAMecLQdN8OVjTqszgmSe7bW2wn0Xd4nGNY4NaDzNosbtjzXm1PDmBDjbkCD4Beg445jTdEEtAI0uCn5i+na9CSJsTp+0zSoQDvZI1GQ90Wurhzxl9+9lmlBlEtBJIjlPPkqyo4ZwC2xMI+Jf4R6qAdnLDtp0kCbdbBc0Qr0m1R8wWDW/RcnsmZ05EKkrYIuGYQbSB2nW20EDulWlQfKaHgn6HD9R5HyXPCs9okFwho0PIALfsg45pJDjyAjuGyewFBrhF5BjwP+tNLKrzlxvoP6/SsuH4gNcJ3IiPfVMgpzGcNd/AtaRzk2J0+3kuZxzzmdP8SG9O4LrcdxEsuGh5OgM3OwtdcNi6hGbMe1mM9XE38lrMZEptL7g6flNYbCQ+HSCeXdp75IfABmdBMCbxrodPFXWIGXtkajfY+9zyWbw3s65DjdACRBmOg7rDTuXPFt+5dVxHHCsXNIEiYO656u3tCFSY1AmugBZTWPbJA5/wBojmwen4UWyFOi663UJOq1TZBCFDbHElHxNEup91536oRH5TDMR2CCZBiOk6+HRZ+tK+jTBEFKtpZXEHRW2HpDSbG4S3FKd55plWBtdt78VBxACDTfCzEmDZIapulSqU4HVbwjbpnEUoWpBqvyIXy+idc1Ep0JQkcPT1J2TnDH5XsdE3iAJN5AibTdKMdr5JllvK0bciud2M0WhUaCLBxPZAdAgSTcnTZbbhQSbgEGO+NT0H7Cry4Ea80bBUSQSdNAVuFvFHtmwsALaGwurIY0Mhg06adSfFVVSnBjqjMA99FoLGnU+YIkwNtp5qVDC6Ag+CrMKRmIvlP9R9lPEUHMcDJja/elHqtZoe1hIaDMnbaNPFei8JotNGgG6NgkTP8AIk+uy8kfUzOBMAC1u+brpeAfEnycrdQJ16kn33rnefjfXTHK2PV3gPqWah8Qw7hUnYEx3JPgPFBVGYCTvG1pV++g5+Xkdelv6XXq9wy6qcTTa5oaASQPEmL/AKUKFLsAOIaGkxOpmdu5WNXCFgJvZIvwx1Kz4lW8ZrNZSyFocSJnkO0PHc+IXKGnmYYsCb30gAyemtl0XGhmIkRDYjun9qmdSytdms02gfhHTSpe6ND3JVtd8yOe/PxU67jflt+J+yA9nZOaenMrNt+CiYjiVSNdN9x3Kv8AlTfVTDA4kibC8+AT1PDFp9D5FakUhLBYk0+0wGevM8kOvxKo8nM4mSDHd3q1NDkLbpV+BiSFbixVU2f8pPU+pVe8dorpKeHgmQL6n9KixdMio4dVS61AKZ7TO+PX+1Zvo5iXEw4kiNAL8yq0sgjoQV0lSg7KIpwAIJiQ7lOt7a/pFVULWph12i10epQAOkTtC3TpSw89e6EAECW9yJhqkAjn6a6IBeRpoVtn9/v31Q6B4eo/OGhudrjpoYG4OxjwW+I9NjcHUcp7+iLjcWyHOByvywCJm+3KFUtDjcnvkrQSQ62yItVdAdkgbCOhzSn8SZVa4QBCcw5zRO61xvwVqo3omKJAnqncPhhGy0KAaipzjKt9Lp/FVYHfbulVlMwUdzpKxeO0YYpMBhX1LAOaG03Ezr0AOvqqrhbP+Vs6C/jsutwoLzUedhAHXoe6FouQx7Yqvb1UG1baImObFV065kBzspMaGR+EysjYSt2tE9jO03uJ8lX4VwLgJjYeOifeyWmFJWGna2i3RcVJ/ZM6hDLwVxstrNmuo+EuPGhWaZOWRPqL2Nr3gEwu8w3xliK0NpNaywzOMEi9somJ01nfVeTUqogR9XPSy9E+DqMMDyLn7iPfit8JkxcZjs+G1niS6oaj7yXco0HIWQOKYkyCNC3TQbrdHUxyP5Vdx6vlptic1wO7n6rr8JHEcRa2xkkNvDSdNjGhIjpbVctjeM1KkwIbbsgTHO8SUTF0MxHOLmdwLpOi+HSb8iubQVJr7SO5oB5qdfDPc4EiARyjv1TNTFFxtroIt5R7urBmEeT2mmY8I9wjyko1RYagAXSJu2Bzv+kWu13zD1Ok+A810OD4WJuZ70bFcJpfVEnrMd+qxy/bjFrnDRgxzRmYe0yPekpzGYZ0yDJ+3clmtcLk6+4XP+S4mfIE3FrW5rm+PUctR0DW4HLc/ddNnvOugAVfx3DH5sFpuNO8ftsLX58tpjj3bE+7rvcUxjmU6gdeowOLSbzAEjkJsVwj6JDZ5GFeYHETSpie0GmBGgkjWLhdzU8XmDgRaNPe/ekajjM7qwEmx8/slnugyefJYrJanTmFKuwAZAe0ZtuO/wB7o3Dhds739Em54biXEkRJv0P608FOpTH4YtEmTO/JZQIdcDvHf7KsMZUBBg7qrwHZe4cx9j/aZ6F9ny0QCR0SlahYkXCaqFA+aUxAAyncE8aGB1SdRsaKTRKQvm1uzqtNqSqhtQgRsnMNVkK0KNkblMECyScUWibSpLTDPv5LpWYzI3LzXK4RwCsauIMA7oRGvMmdZ1Wq1TsA5W2OU253Hvoovd2p6rbauvUz9/2oJ04zWnaLK3fT/wCqp6dQ8yPssNZwMgnySli9gd2SIKRbg4JHJGqYoubcePJADXOsSffNZ3Kysm4AZQWEEzESLnWO/deu/D9Gk6jTYDleGgm0GY7XeJnyXhoouaZBMi9jp1C7vgXxD8v5XzDmJEPJJkDMWidZIbBtsRaRJ3xwV6hTwTWgkHU8uZSvF8A11PXfU22jn1SLuKhzA5pD4Ox5z+kLjGIfVovAkNZJe7TQSGA85iY7k61HJVqTQTvBt5eqXfS07N1d0sAP8dlQjtOM+Bm3SwmVXsZfmZ9+CyQMPgu2wtaZ3F411Nl1dHNoI1P45XEIlDDMbT3BgEkD0n8phlVracF0zo0C+vS3p9l4P0/TbsGdldszmxsYgweqSxuKzNDWm2/ZWYrHODYawRvOo9Uj8ou7RMCxttI6aa6rHV7JKrqQZB/E6+nqg4ihOsj7R+VY4rBZXAi+w/H59EPHVco+kA77Dqjz30MVNOmWuB1i46dbJLj9WBSdEdkjvAII9EzxLEENGUgZtxrF/RUnGcdnaxv/AFJvzXf8Z3qilxD+z1ldVwak04alma0gioARdwvmk9LEc+0uRri55aeq7L4ZwI/xg8auIE3tJ5f+q9lsk7boRwxZO8cx5qOHw0sc7eD6f7V7VpRrH7/pJVRlZU0yhjiFyn6TemXN0Xxlg32SWKpds5t7yFvA1Jc3vTGOZ2vD39lrcrp7ivfhzlzsMt35g9Qp0G3np+kHBViCWjR1iE8KeX3qmqBijO/eiCmN5UR2enLxUBWvdIRq0ShiysWQYQMdhy2+oO6gWDkRrTtKBCtOH/TopOcIRmuGiE03WBQOs6J9tWw96qspuMA+qaw2JH8ge8fqEFOqwqDWpmp2hLQSEACyQgxt1PTXRYFoaoBttO1vVHpiBz+/5Q2U9OsIlTs22XC7vblWn0bddo93RMDV+W9jtSxzXAHeCD+FCm8gEk39TKDmuD6rrwt+tR6PQx1E0KZJa1+XtC9oJsSfd05g3muw/wAKEkjWXmABp/G0rzehUhzc0loIJHSZK9Qwb2ijDTLP4xay6ztoDG4mQABEA25CLeipsDUBIO8QOUjmrQ0pBygCx8zKawvwzoA8XjVzQZ7vss8u5hxmBc76ueutvd1t9YB9x0Hp5q/ZgG02ZQRpckguJ281xPEsfkdLyGzInkRsPAt8iuHH8berGdzpYPqEh0iAZgN111PRJYJ7W/WQCLkF2ljBA102uk+H8VzAkgGQDbY356XB9FoML6md3Z2mYsbRp7lc+X5Tjb8aP4jiWVoMS2JMRBjfY+iqOJZqhMGGybnSL3KnjsUxjS0Aki2sH0VNjuJl1P5YAE/bkszjncgtVmPr9shrpaNOoSVe8DzRnUwHHkEli3km1mmwPPqu35zbqk7LVHctJld/8DOzYZ7R/B5nx7Q/PkuCygGNl0PwXx92EquAbmbWaGR/9gT8s+bnD/26Lr+nHy446Zrq+I43KQCHGeYP2CpsXj6YY9ua+QjLHMd0p/imIxF3VKUDvhcxxGs4tlzQHOEa6ixG8Ln+fDjx6hvGRWcN/wDIzvP5TPGK0E8yICT4U6ao8fRD4jUzPJ2Fh+fVdM/svhek/K4HkVYDEipMTyVY9WnBMM6HvNgPu1a5CNNzHWLa849yp1GjSO9E+Y2CNDNzNzOwUS8EWIN7wslBkgW707TqdnnzQKVTLf31S7qsGRoVoN4qj/Jum45J3hg7N+aWZWGoTdN/KFBzCIfpsgytgqCdPkncPEEO5JOkPRM0QDqpHOGVsmYbEapzGUpDXSDa4jQ/nZLNyhhAuQbe/BWnCHZ2gWs2DI5H/SF7VrMPZSbhovrdPYull0MCdz7sgMfzNt0o01rY0Un05boVEVRFuS3hXHPcza4PLl3dFx5cdYsAbRDuk6DmeqXcwjX9K7qhhZ2SAQo4+l2GnnH5W+Oy/wCGRUgGy9U+GMYyphwDkaWHJE9p4j6iPe682qUtF1Pw7kDZMtuLzvBjz/C68bhsds/hAAzizQNDrN/6W8LSaLnKd4Jj1RuH8Ta+iGuiQIJ84P281Q13w859Qe6yOUPGrrE19mhvdm0XHfGeC1dMl47LOWW5gzoS7wzHmr/DVhlzTBN/Wy5j/wDoAJyE/Tlsd5uQNd4//K6cGL7I8CY1tFrpkulxtptHhCzG4s2A20XNN4i+iA1r5brBEi/rz3UxxnNHZveb28ly5za1ixxDXOY53KJVa0DNJMNG66PBU2voPfMNLRM7Q6/2XOMxVI1i57HuYD2WDWNiZtOnqufjvTV4jjA5muqVTlZq1p3nd36VPxGpcCDb2FZcZ4w6o6zPltH0tkHxNtfsqd75ufZWuPHFkRGhQi6yJMBBetp17eLHEUGtLz8zR5JNyP3r5qh4g6LchCFwyvldB0dY/j9eK1xCpncSLBZkyt27EOGD/ktsD62/KzG0srpG5RMEIBPP8I2Ipl5tygK+j4DhMC54mDlGp7rkDmf2nsZhX0wA7stdByj88991LE1j8ljD2S0wADtAlxjclIFx3PijaukMZSzSWj6Rf/SzhzCJlpgiQY5KVGs9v07+aZwlZxJnlEAbnmtfAXqmN1Bq3Wb2zOyiVJEOhEw+KIlCeUIKBRSIhaAW26qCbHECOaNTMbz02Qm0idZR6IA71JunAOp2/atMBjhRdmied4m0Ry6+CrHwdoPNCNa8FSWmM4qXvzRA/wCo/wBI2HfTcASTppoqV5I0MjmrHAcRLW2KisqLAT9YjvTH+FIJBaedwqt2Mc8EFwg849Junf8AFDs1wJIhWrDWDwLhLi0xFjH5VjRw7ntbmsG6Dn+kzwN5pB2cNe0wQHhxjbZw9hXFLGskB1It5xI+8lZ8mpxcniKMD18FdYKifkP6wVLidSiDlzsnSzge/RXuC4cHUBl3F1qTWb0X+H6hZTI3v+LprGsL6hkzob9yzA4BzDB0hPOw5ILgAS0WBcBJNmtk6SYHit5WdiOFw2aGlvPu6JDj4D6FSmKZeAyMxiA4XB7xsLnW4XRfOFNmobsMxAv0XN8ZxdMAEPvdzi2cpgQGgxBvr3DRd/y457cefLfTzY8HquzltNzyz68onLHON1XfJIaHx2XTB5wYPj+13Xw1x2m1nyS4sf8ANc8vgwcxA2k2A3gJPGYui6ni2Fv11alWmAIDTADS3cSS6ekLhynbtKK7AllJlBzgG5czoNzmh0O5GZMcsqXbUpYen2Mr3unMDTnLsIc7w0VdjeKQwBpBcAOpBgST1nZUlbFueSSSsWNyg4qqXOQSiOUCEhubKIap5UzREaGD0Ui7WDxW3iLKy/8AkYZkGXvi5nry7kkxl5KNaWeAw9MNzPBPITA8d0cQATYQNJ0CqW14M8lqtxVxGXY69UYdGxFZpADRpqTqT+khUqLDiUs+pKsGmBUAkI+FxuUQB47lV5M6qVJODTdVxJzHUrGC6G4yttMDxUkKzoMFBaVGq+SZWmhICU2gKBCxDJkunRRYw8woMdCkHdVEb5RO480q4EG6kRKmpBZlKk+FJ1U6WK3SxBGwP3UTmFaX2bdPOoPA+meoKrW41p1Z4ym6GLOkmI0BKLqWuA4zVFpmBYnaLg9468yrbinHM7GwCH6ktJj07lyxN/5eRn7LWJxNSIuBycDdZ8e2tM4bjMZmvayoP45gAWm/Qpz4c+IflEkveIsLywju52VBXfycHTqCf20Rqp4ek6NSOnajwW9xl6NxT41dlpta9rNy5jZdtEhxISbPiOuJGdtUG4FSn1BE5S0a3uLLm8C5jfrvOmspmpxKm2Mrc3SSPO6151nwX3H+ICo4EV883LXA9kkQQ0x+FXY7FOAJGpgZz0/i2RYRHUlVFTGfMfmLQ0CzWi0devesfVc4Q6SOUn7LX8lHgG+u5pzB09wgfZFHGj2v+NtxlJmTFpF5skauIBmB4obY5LHlW/GIOxFiIvzKA1yO6OV+9QqNM6o1Yyy053RTpYdzhYeK1iMO5oupIh3JSDyNVLDUib8lat4G9wBEyRYRr3K04p3GTIRqTpsVcDhFZrP/ABuJvaP3p5IWHwzqbwX0zHKwRrWYrP8AHM9FqtQGwXYnEYci9MjxA+4KocaRPZFu9UosUbqSGWJ+uD3lKFhm48AlkuTyRaaI3D7nyRXwApNOBDZNggmooVaqXLlRCEKVOkhMKKKqUGWqJasWIDSwhYsUG8xUx4+SxYotFsc1NtWP4hYsURm4gDb9KdNzDoIWLFYjF4sZW/mu3WLENA1QHDS/OPyoGk9sEEwbhYsUsbZXcOc81trp1CxYkDHF5QANve6z/MnWffctLE4hg9u6l89g08r+d1ixGJr5oMSAR1b+U1SLIgD0WLEYTH+e3/oIFpj2T4olXHtc3KaTO+LraxGNBOw7fqDR6J6hxpzA1gMtbpN4G4B1WLFZKzuHK3HgbT4SfuVT43ixJ+ke+5YsVOEV52qt9VztylqmYHdYsWmUHElQusWKSed0aoTwVtYpFqjFCFixIYGo9OiVixR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http://t0.gstatic.com/images?q=tbn:ANd9GcTcu9wTWBpJeCP1PDpnGPmlN6JBJMcmoBgmicWZ01hZtpEizrFX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9455" y="281622"/>
            <a:ext cx="3514725" cy="1295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268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anose="020B0600070205080204" pitchFamily="34" charset="-128"/>
              </a:rPr>
              <a:t>Emerson</a:t>
            </a:r>
            <a:r>
              <a:rPr lang="ja-JP" altLang="en-US" smtClean="0">
                <a:ea typeface="ＭＳ Ｐゴシック" panose="020B0600070205080204" pitchFamily="34" charset="-128"/>
              </a:rPr>
              <a:t>’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s </a:t>
            </a:r>
            <a:r>
              <a:rPr lang="ja-JP" altLang="en-US" smtClean="0">
                <a:ea typeface="ＭＳ Ｐゴシック" panose="020B0600070205080204" pitchFamily="34" charset="-128"/>
              </a:rPr>
              <a:t>“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Nature</a:t>
            </a:r>
            <a:r>
              <a:rPr lang="ja-JP" altLang="en-US" smtClean="0">
                <a:ea typeface="ＭＳ Ｐゴシック" panose="020B0600070205080204" pitchFamily="34" charset="-128"/>
              </a:rPr>
              <a:t>”</a:t>
            </a:r>
            <a:endParaRPr 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548640" y="1661161"/>
            <a:ext cx="9555480" cy="4937125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ea typeface="ＭＳ Ｐゴシック" panose="020B0600070205080204" pitchFamily="34" charset="-128"/>
              </a:rPr>
              <a:t>Why did he write this? What</a:t>
            </a:r>
            <a:r>
              <a:rPr lang="ja-JP" altLang="en-US" smtClean="0">
                <a:ea typeface="ＭＳ Ｐゴシック" panose="020B0600070205080204" pitchFamily="34" charset="-128"/>
              </a:rPr>
              <a:t>’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s his point?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dirty="0" smtClean="0">
              <a:ea typeface="ＭＳ Ｐゴシック" panose="020B0600070205080204" pitchFamily="3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ea typeface="ＭＳ Ｐゴシック" panose="020B0600070205080204" pitchFamily="34" charset="-128"/>
              </a:rPr>
              <a:t> How do man and nature relate to each other?  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dirty="0" smtClean="0">
              <a:ea typeface="ＭＳ Ｐゴシック" panose="020B0600070205080204" pitchFamily="3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ea typeface="ＭＳ Ｐゴシック" panose="020B0600070205080204" pitchFamily="34" charset="-128"/>
              </a:rPr>
              <a:t> What does Emerson mean when he says he becomes "a transparent eye-ball" (442)?  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dirty="0" smtClean="0">
              <a:ea typeface="ＭＳ Ｐゴシック" panose="020B0600070205080204" pitchFamily="3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ea typeface="ＭＳ Ｐゴシック" panose="020B0600070205080204" pitchFamily="34" charset="-128"/>
              </a:rPr>
              <a:t>  In what way does nature serve as a teacher?</a:t>
            </a:r>
          </a:p>
        </p:txBody>
      </p:sp>
      <p:sp>
        <p:nvSpPr>
          <p:cNvPr id="7170" name="AutoShape 2" descr="data:image/jpeg;base64,/9j/4AAQSkZJRgABAQAAAQABAAD/2wCEAAkGBxQTEhUTExQWFhUXGBgbGBcYGBwdHhgXHR0YGBkaGhcbHCggHBwlHB8XITEhJSkrLi4uFx8zODMsNygtLisBCgoKDg0OGxAQGywkICUsLCwsLCwvLCwsLCwsLCwvLCwsLCwsLC0sLCwsLCwsLCwsNCwsLCwsLCwtLCwsLCwsLP/AABEIALEBHAMBIgACEQEDEQH/xAAcAAACAgMBAQAAAAAAAAAAAAADBAIFAAEGBwj/xAA+EAABAgQDBQYFAwMDAwUAAAABAhEAAyExBBJBBSJRYXETMoGRsfAGQqHB0RRS4XKC8SMzYrLC4hUWJEPS/8QAGgEAAwEBAQEAAAAAAAAAAAAAAQIDBAAFBv/EADARAAICAQQBAQYGAQUAAAAAAAABAhEDEiExQQRREyIyYZHwBXGBocHRFDNDUnLx/9oADAMBAAIRAxEAPwDrEToZRM8Yqpa6wxLmxpaMKZZJm84NLnRWIVB5a4DDZaInQdK4qpc2HJcynHg3rAdIopDaJhhkLYfmK2WsxBGLSXOYMLkkCnGJPJC6tDai2TMcRXYzbcuWWXShNVJBJGgBNfCE8TtSWdzOAaA1rUEhi9OLxzG158xQVLK0hIuCAA/7zRiXbUWjz8/4hCMtMfqLObS2GcbPlmhkgKCh+4m6j32yitMppd2AijlyFKKyEdqAmYpG7mCiFKGXKhwDYgUGtmh2diFy5KUqkyQCEhCjTMA4fdWQSQSAONeiJ+IFypqckvIZeYBGZks2XRidCzCztSMuSUJNan/H9GZ7vcrlJmBXZLlTR2iU6dmhBKSSWmAgkVZihyDUaBeYtSJKspQOCXc6ArNV14vXwMO43bBnTD2q2DUQSoAskCocirkF+85oLRUYjETTNCpImKcgoyBRZX7RUUDP66wupylphsheeBBcmZMxIQEgpStIIWFBIYtvZa5QWdvpFPtSYygrKmXooJdNS4WAgkqYVSS7FtKx3GyNjqmGY4lqmBSUqmqmJKVBiyJaC2aZmYubs3F+i2HsLN2gliUFCilTFhU1XdqrI6GcEBxS8bMW1RovFadmcz8G7FXiJqFTE9rhwgKQgTCpEpVClBBcypgZ2Yhiwu460/B8lfbomTUqUoIVLV2blGqmlpLFtHFHtHX4hXYoPZpGcsSSQ5AYOSzlk6l7CNYPHKyFbqKcoIKk1dyKhO81i7WGkGehZKb3RbQm9zjMZ8ESMKqXOwaiZgSpJlqTn7RSgE50dooBBTvG/LWM25trES1SsqAU91U1XZomzEootCspZszspLM1OMdZtYoOUmUlaq77EpQWJUSbKABN2Y9Y8/8AiPZUkTM8tLqesq6e8dQxDcPBzCZPJSWwmW48AdvzlkpRhhllujMFrIUS25nUolWWp1DhqAAQITcQhKVzVElZObuuksRmULndcWYZr1hTFypqVJyMkBGYEKyhKgapLKLKfdDmK/NPmpz5JzJCUglTOSGRmTl+YENZxrWM7c8nLIe8+SWJmJzKAJUGLMbGoejvofC8TVNTITnTNSpWZjlCS6W3lOp1JVmoKc9RF/sb4VK0qBzIUojKiXkQxCQTuzA5ZySRSljpc4T4AyryhagvKXmGWggH5VEFNrcCGvSHhgbVdDRxvo8zkrdYXMQvIrMEmwWqlcxu2rP4Xi82bsgzwFdmlMtOda1qIDZWoHZqEM/DnFl8S7CnomS09srENXJnCSoBwpQQpTJDAJ3XtxLR0mAEpByy8Hh0rQAcy1JBzFgGTMUVoUWNVAEsKCFyUvX9CkcVvc87nYpMsHemrAzb6SUoUogsQMu8HcvQtR4rMfNxGRMuaFKQnKpKWSyQQUoUQkUo4rxMesYfZGDM1U1cwLnICWQHYLu4BFQ72DEGsN4hM0siXh5OHTmSSoENUk581MzVIQRw0DRPHmglvz9X+2wY43X9HGbE2nNwaezBw4WMhKFlYWWImoZmAAdsoU1H1g+0tpzsXn7ZSJarJl7zIvmX3mLnLvC0WaUzxNWZeJTPZSkuyQUhblag9Qph3gWFqxnwv8FzJx7TMZcsE5SpICnc/IpBCm4n7Q2SUsr0wsCUpPSuCn2bg0zpk5GIUUJKkHMlIT2ju6QQ+Ud2gFuEc58aYmWpa0oICQDlIDAknMaX4x6n8YpEtKj2WdUtCSpkkIIQ5Dv1d3jwrb+LC5y1AUWsqJAYEEPQaB/SD4mN+0fy+l/aKKCi6KqepyNWFPFtG4vDiyykqDtx58YRJpryguIxNABXieceo1ZTs6efikrQpmdQatTUEnxIArDuCnoQkpUzudI55E1IlhIG9QudCGcAxaHGpS2VIU4BJ566xleNrZFNW56aJlYPLXFeV8/CDImmkeyeamO9rEu0hPtTDMuSVhwwCWzGvIdLV8Iz+RmWGGtrYMU5OkNyZgNLc4dkrH7gG43PTlCGExAS4LUGm8XuHTQWekBxeLAGXeUGJoHYsTpVnfo8eN5X4nJy0YvTnk0Y8e1ssZmJSk5gaNU8LXrz+l4SnY0KIIBuxIY3p5EA8PzWq2nKmpQgZgxAF6akEMamvlreFsPi0BagHAq6wku7fMR7H1jI5ZMyjGfH7hk6lsO4aSUKUZmUpLqISXLgjKH7tALNrzhqSZJyrLljmFLOGYkiulbkikJDaSAh1rCgBVnBChSnzRuVIQpIIKklW8CXNfmICg/DX7GLOMYySjv+n7NiKLrZFzOxhyApCVKpk3XZy17+DRyPxGCotLISbKKvnJSBrYWs1OMP4OcBNSmUt1KokswBN2qWUQ4cgtWFPiDEqQooUWAASsM7u7vNIf8AboKE31z5Z5JZEmFQUo23/Jzm1NnKSl0hRUveZSk5mtwSprDzgMgqE6V+pLy0kOgKUkKQC2VSjuirg2docl53Qq6CUtMVQFV3ZV2cgB+Lxc7NwZQSuYEKStJBSQpa1h810k1sqoFHDxqw6kZ7pujoMBjErllQlJ7NBCRJKUkSQK5wsOkgJILuL1aLfZmMlBwFySp7y2Dh6U46MHqC0UhwktK5c2TLaaTmUchUAwAIYkAEAAuA7EtA8NsZU3/5CZmWatyCagEEirirjVgQ5jRLyHibfP397Dwbb2Omxm0hkUFILOU1IbobsCK9DAMOoLDh0BO7VTBbuGTyGjHTWK/EbiQJimDEoJqFrY8bsHIJPCsZhkpIyhakKOULNCCA7FJKnGYm1a6C8YlL22S5O/oalKiwxs0BKw7JVRYDqcWa9B3at8xjmFYKVNUoTgCW7qCZfBqKDBLniDTWsX+1J8tUonL2bKCgQwzEmurOdXH2geyjLLle6limhDrI7ygo79N7WxPSFyKslN/0F6ZdWcerZiBM7KVLmTEIKVLy3IZQdTBKXYpYlXyc8sdHsbZ2JJz9jITmCWUUp3kJIAC2TcJbKzXfRou1qVOyplKUhDkPkFWAI3nbLcamusP4PtACJlSGZT94MCXDUY05s8ep4sI9E9O+4+lQd2D8W16+A8ohjJCZyci0uk3DkP1aIy1wXtWj0GkPZyivgcKcqmAEoybiaZcxIBC8zsg5X8WeIf8At/EonIaYiegJIC56MypdCAEkEf8AGpBN47ATIl2sY8ni4pcg0ro5SZsCcFCakoBS5IF1KY3JDBI4NV9GiGzZcoKBxKAqYt8qATMVRyS6WSA9QTxaOrSeldHhORhZaVURvJBIUQdTVlGlPpGBeHCGVezaqu99xtPYHBYVCFNKRLQRm76SVBRZRcinDXWIY/b6ZciYVz8xcAZBUGxZrh3LsfG0V2HwqpaZgUVKXNUoNmfdD1YGxYEkVrzEJy/hhZmiXNSZuHbRbBGjM7qplYaVhMWTJl2xqlw30dJyiuCm2XtZU1eKRiDKOeXmSFPRgTUpZlU0I6XjxcF0gf8AFI+pPpH0RtPZipCZgkJQTMlnMSPkQlRtWvy83tHgG0ZAQJbU/wBGSov+41PqI1eI5U7EhaVPkQmpIDGhY++kbMrcpWob79IaxKBUJOZnrx4tAMRMUJSRYGopela+UbB0Fll5bPYGnpG5IJAfN4QCWlw70A+jP6mLHDpSQ5Pn74RwGelhZ9/aGUroIrkTefjBVL8RG88xSHO1hnC4oijuDcV+2sU4msYZRNYZm8YTJBTi4tWhlNosp+MCUEnUpSyRWrDMdba8rwGWtThnYg1BJDDrUdDAsWpw7ZCdA5emheka/VUAN48rF4dtvdP9P/H+ZR5PmOzwQlwzlzd6hw5at/zAUCYA68oJtkLvzJ92jYWAl1ByRTre8ClztDQdKDhGj2UpNxk3X0sDkuUS7FWbOSlKctFMajgXeoNRURcYYp7OoSXBsO9zq3toTVPCRWr8jU9OkDVjFOMocOBVrF31pGT/AB4YXqfzBrYBWGRnBBUlYUlW64OYGgoGALl26iFPiBDMspUZiwHFXBDm2apDgtW0Hx8xK1ZyVJIFCkNV2qRZlZTd6FgYMhAYHNvAAEk36Rlx+O8stqSXfyKOaUdJTTtogy0JXLUXJBKhYnedCmGWxtwi12LikIlgo7Q5lVyvVVAd5ZqHHHUxqWrMXUVEPUsBRmuB184tcNgEDKVEZAygFAE5nvz/AMRpjiknq+/0JN+hBOHC0umYMzspRQN5nvlZyHAq9B4wzs/BLQFrVMVNKmAzHSjuORf6RA4gLskCvy+284NMoAXYOKA3qPm0Nq9Y7P4za2tv9K+2PCaQHHTBluSTYC6mbdSe9yd6FXkts/FBDiWneBZZzEgqLHeclgBVhrbWDzmX3qUa7eIKaj+YjLnJ+UJNWKlVZqHLqC2vrGb/AB5YXt8TfRTXrfOwObImzDnXLTkSTmKSWWBQWIUSCBQsPv0GDxqZmWqSpLO2h0oajpFTi8SJacwFGqQgMAXYvwB4+VYfyAJzbqifmCQH8dRb6RtwpOdPd9hvTui5lzOJt7vE1EEUiokzTrDMqdwjfprgZTseUhhRzEEnjeAjE8SIBOn8IKsLkPKmRpeVVCK6E6c4rk4iNiY5ieXDHLHTNWjlkaCYzAZgQlak0TUGu6/TlFdOw04MhClCn+4VPUCgyOb6mptD65x0jQWaGMK/C8V8/f38jpZbM2UFpzmYEhRNxcj/AJGH0zoSXMasSE4Gug+kb8cI4oKMeAx3Q9iVjIuvyqr4GPnDbyc0yfqyZabihCUuAPr4R7/OUgoUlZoQQqrbpFedjHzziiSjEFNjNzAkXllwCCb1BqOEJlrah1bK6dIOY0zDLmvx/mFFyl5A5NHpw6Gxq/lHS/D8pllboKQmuY0Zn14G8c3iZgILN3qCtKvQ8ISMrdDJhZS3QRV2TXk1vMRsIoNecFRhv9Ik6gMejv75w7Jw26KNTrB1I6jt5UlRU1nh2Xh8odRP9sDTOKSXDGJK2iQ1PBvr1jY5SfB5Cdm/04JcEtz48IssLkFDXx9DFVMx+bodPesOyZyAlwgHiamut4WTdbjLksZk1O9wuevG7xVzEJBd38WaGcPLZTuQG1IAfoa9ekCxyUPU0cN+0tel3hIunQX6kO0BLBg0BN3eJTJKSNwgeEL4YKWsIzZaseQiiewqZabKkFcxnYs9fd4t8UgkbhAyA2S4PEAPVwRasV01UqWAhAcv3jUn8alhG8NtIIO86ktQPQG7tpHm+VjyZfej1wqNGOcY7MUnYUhYKl5s1MtXBuGINqWbWpgk1QPedkGw+hD3rpG8RjgtJSABXS7+o/mKxWNUl3Kmd/H300hcXj5FFqVbk8ko9FvImdmcnyp1o7Vs/GkGxWOBcJTo17eGpisGKM4uczaPc8+ekN4KW7hS7GwFepVwH2jRjjoitXKJSkr2DYJJJq4ez/Xwgk3EpT3d4Hwb7GInFyw6UozKHeJJt4HwivG0gSQEpCeBqYrFuTujtRaYeeGcN0PvrEpyswJASNTQesVmGnBK3umCYrEElkM5DX68af5g17xykGM/TjxHG7+9YcGNOViXLv5RXfpilBJuahzS7Gv2jJcs3VdqchWKR09DqTLiRiyYNLxmr/iKdK9HYWrGTZxAISDavQxSkyqZczcUCLwGTP0eK6VKWagRM5gkrb+LQNglomabv5wNGLrFWcU+sRKqv6x1A1F+MVxtB5c5w4MUMvEUq7+7w1hp+U/eJSiCyxE8PvO3rGGaGoG6l242hedMzBwK9W8haJbPkZ1BJLABzxPIRObjpcp8I0Y5tOohVdxeQVyKYAXoaAC/SPCMQhQMuWpLHspaWVxdSiW8W5GPolM5CFZEAukZiX1sEvxPlHi/xjLT2+HmWUZaSTqTmFfCvnGKHkLLL3VSNCTXLs5vHqVJQUt3kAXehuf4ihnszgUe8dV8TYqUveYhTIAbTdL9Y5spBDmyfre8XxP3bZyLBaHkhgoMkkvqSpTEG2ibRa4TCkoBJ9S/04uPCAbPC1Zg9BLHNgQSQAaav4QBMyauqGSGFCrVr3tApvY5s7NM45bP1FYKtI04WY68NbxUYPFKLscoqyiPxFlgZyiNKFgf3feN/B47jQnh1uW9Yt9m4lL5SQK3dnHD+OsKTpiXy0cuymtWo5wqvCk7oZOteHh4wXT5CnvY5iZ6gcpJIfX8w2jEbpC0g0oSWbpTr5xUKSSUoOmrVPCkWwKCADfyc3FoSTSObF1zt0qBPBmqOAt9Yr8NiVJWFAni/wCeMO4lExL74Zur0tz6wvs2WFmtQKvz4VsOcFSVAuixm4jNvKVU1Jf7XjUpTi9tRd+EEmy0M6uQAAtrpeAFTVHp79iJ3scnsTlrZyanRgOPnGp2ICWo5evHrZn5wooryu48LxAz8u8+YC6SKg+/URxy3DDakzNVVtW+0WuxpxWglZDDjQcBVmHqY5TamIZZYAJVUB3YH2fKLTZ5QJZPD9xZ1NRk6t94GRLSdJUrLGVLRcTKkmlWLVpElIVKGdklGZ24i31iGExeVJWmWkkNmVfWrHSnCAf+q9ovcSQ9FJCQQeenk3GJpyb+RMfkYwLSUNqcpp4BtYjh8ShBClJcasa6M54XpFUhZSXKSOIN2trasbkKzuBQEa8db63itL9BrOu/UpWCAWsQHvzBNGcs0V0/EgLaj6gH3f8AMU+OxqkJQGAUGyqFqXFDd200gMjElbq18PbwcWOtyiLcrJOhJ4w3LWUhybhmiqGIygB6mMlz3NST4xRjpluMec2oDtEMWf2kkGtT1hWZNFDrx5QRC6EO7CwEBM7X0BCiK8YYE+g4wspi4uIimzgu0Pdg1FgZ5o1vWGZc+gah+kVz0fSJIxATdz0hWjrLqVOBcGnSLzBbNEtLzA69RVg9k0vzis2NiJKUZ1KBmFyEirAOOgJI9InOxi8QqVKS4dRK1A2TrTkGqdY8nyZ5Z3GPux7ZtwqMd3u+kN/ELiTORRKVSpgcNmJKVAUs1vKPEvjDEK7XDjRMpCQXuxCifGl+EevfEWIeViC7IRKVUiykg0Fa61do8Vx8/OiQsl1boPIZS3oYzeAmk2y8pNy24BbWGdAygBIckk10u3CluML4/CKQmW470sF/3Mz291iWMxBUg0rlAPiztA9skkyw7js0Jpowj0Y2tgINjgqVnCSwUAD0YW+sBxikAgEDups8MY1eadlALO29dwGbhGp2BKi4QGYeesNEEfmdrKwktFTlYgalrPcf5jc6VKUp0LykcLdRSK04pLJSoOzEMRcaka0pDRxdCQE52+lNLRbUzyHZGbIA30rzit02Lgk84Nhp6MtVEEXB08qQOQCXzEKVRxoP5gS8GxKiQknS4/iG1WdzyQm4sJWFBwCNanz8okrHAEOH4cHrw5wBOER+61S2nh5RiJALFgAXF6N11gNoakHl40q7xZIqa18BqawmcaQogAjMXOrpgi5eUHy0PSkaE5Jp2YJ638fOBaXQUl0h5GJVQsRyfR7V91hhS3FBe/H8Ewph3IfdGpDuGsKwPGY3KzppxFh/PKAnYNLewZU29WKdNfL3aE5i8zFSxUNW17QORNJBU/UPVrX8YEpyBZwWYh+XmIemhlBoFNACsubMAHFbQ1IkJLbzdB6nSAJwygUlQHI+9I2tDF8w4dI6mx2r2OjTtBYKUpICEgUNR1I93hZU4oKlIWDm3iwd7uDbWOdnzDmvQWrDmFx4QNPesL7GibwtIuJW2QUsSCSN4MzGtBSC7IW2beIuxezvqY5qbiAauCTcs1NLQ7JxpCQLM9OJ0J4wfZ+7sF4mlsdptPBBUsMkF7sQ+YBqAuAfKOVkKykgg3Zv8RZDaSDKO9lcg5eeop6xXTWUQEgsKuzOTVzHYIySpgin2HM1zX39IZw0oO7u3u0V6JVbEw4RSzUt/MXaHSGVTFVGar2I04QeSvKR78DCCFlreLwyjM9hC6RUtw09QSotqrWMEwJOraeMaXKUak1eCTpdg8GhlAJMnMQQaEWgcyU/jWsFThyAB+KQyiRRoVquBtBdfDWykhAXMYKX/tp1YUKmuR9KQ/jsZLlJZDE1SyWobl+NSKVigRNW4UFEFKciTwTwEB7FzVy5qSfqY83L4Mss3LJLb0RqWRRjUVv6jO1dpqVgp4WkB0kA71mUVWrcpHCPG5mAmNh3FFISQeTOAW/q+sevfFOHSvA4hSCd2XNCC1SEvUHgQ/lHmm2cQtOSoA7EZW5E5W6hCYlgpOWlVv8AwPHV2V85YQlaAGYh+ZAGl2qYrMZLOYcCS3nlfzhlc4dqVs7FJAfUBOp8bwKbJUJwSr5b9RU1jXHYdDMqcDNVvBy45EP8ras31i+/XdmSlhd7tfhFDs6UBMS4sVVf+oaXMM4k5jdgHAuaAm8MuQdhEzMpBFSOsOIxZpukPcuXgKZJBGsN5Sz3EaW0YZNE8PiVA90nx5wTEzswDv7bQH28QkrHTlaJKxINGt5Rya9BL+QAZR+7zjJ61MlgBfu3iScSNU/yIimcHAFukc2Nb9AKisv9X/ECCVvRQfo0PkkhyLwPMHqk9X+8BthUmujeHTMYAretKW8YFi8Op6q8P4iwlJ/brw4fmMm4dzevOOT9Qa97K+VhixZ7V6UvyjZkVBUahtfejRYyJbP7MRWkUhmztbIJw4WA7sOJMaXhQ1n/ABFhISG/MZiEilWgrYXUypXhA9ojLwqYtzJSSImiRlNw/pHajtbK1GDHC0HGGFAzGLKVJ14xKXJGunukc3SFbZGXgkgV0jS0g2FB5tD+ICUIF61r92rFfhy7wsJWFGIkHQQ0jDnhEklmhqSoRSx0kJZWuLGClLNz0gi0h/SMyQtgomB7ERUaufSJJXEZ4cwQ0NJU9fpE0B4TSWDw7gJuYOOJBHShhW6YyGMOm+a0DxCzRhcn8xmJdKnJdASxSOKiAC/ACKXau1yCyV5SXZ9SwoD5G+vOJuaTsLdFlj9pZMJNmHMWlzUpCeik66OTRo80VgzMKkFVZSUgHiQ9BVqkK84utpbVGUIUB2aQykjedYrWjEOPIdY1i2lz1JuUmWoBncZSTyur6xlyPe0WxSbRUYLCtPTokTAObAAux8L8YTxaR+qmOyglSlKb5g7tTyhnZU3POZiRm3gKWzelS8IbTlgTZ2UnKSLPV66+McuSyLTZi8xACCMq2SxoxSokNxbreEZ+FAUQdCfUwTAYkgMk1zpUAxqGZojOIc53zG8USFWzLtKQQAFVpUHxrEyrKQ6iSbM0VyCSa1bSG8M5D0rYcItRgcTJjCgJL8dIZwkhIFRWFZpD/wDIPbjzeA9uqt3goOm0NLkgqDBvGCDDnkOEKgm9X9tD0uaKG5gN+gHaMRJIvWMlygpx5RFWJLEkFvft4VRMrqIawUyyRLy2+kbLGA9rR3Z+ESkpqIU5ILLlvGTJDddIYKqUhdcwiusG6ODy2F6njGpkkGrwkrEEkvBcM5DggHnbnBc9jmNy8rAkAkeR/EERd2DHU6QDDzVBiQkj0asFnzhehNma0KmKMLWbBmiHaNrpAQpnPvpGITmYAQ+xwTEyyQCRw/zEcPKbWH0ymqrRmELTVAGn0gKQwaX1iUyjMYVC9IkF3PIQw9hSt1AQz2PGN4YA8Hg60au8cmMkA7OC9lQQTLYxqabNHNhowih6U5mrQDBYtAmJSQyykZmdipg7hmfmNBEcZjciQXSk0bMoAVevM8uccTtPGgqIUUF1VHBNAWBtfpGTLlqSoD+R0nxLtTs5uZ+6neBdmPdIcEGoHOOA2riyVEE7p3in9vIB+NGixkzc0wLNBR0FyEu4FOGrdIosYHJqHAJVza3LgPOJQlctx8a3MmzzlqSN0mtzf1jqZqFqnlcxICezDh3ZkN5AhI0vHKolBSt0PmYAU1IB8qjxjrNszc6zUtkSHHDMlwDzZ4aZdIWkbOdBnKUBmUq1CaEhn0IJiixsxP8AqZTRw3MJH8x1apU1MujGVLSjNuud58qcwqNHPOOORKSCkP3lG+gChf6x0Nx48j2y5hz5QzEJLs5SRQa8/SNbSStK2o7DgeVzD2OwHZTGHdKQcwoCWowHHjFbjpjqcl6C3lrWKxAvUtUggRNMxgNecQNVVN42MND2Y9uyKV1vDeGTXM9RpfxgfYgcIaw4GWoMc3YG/QyYCXIDjSJIZnI983hY7TlJNZiQ3Av6QvjfiCUCznplP3gWw+zm+h8p4wugpKmLsYplbel6BZ8hAl/EXCX5n+I7cosEzrVySHAFOBicgqsBHIn4rxBDDL5OfMwtM21ijXOU9GTHKxl4s+6PQkgiE8VPZ94CPP52Omq705R/uP2gHbFikqJSS59mC9yi8Rds7iZtSUDvKl+B9mAn4hkiyvJJ+9I41BT+1R8W9BDCEK0lIHNX/mpom4lF4mMul/E6RZKjwdh+Ymj4knn/AG5HiQpXoAIpMyh/9qE8k/8AglvrAZi0nvTFq8P/ANH7QSiwY10dBM+I8Rl7NQCFqIyKADXYhQLv6x18olLcY842eR2ssIfJnQ6VM4OYBww9OkekLXyrDR2MvnJJxSXXy/gZGNdJ5fWIKXEJCszNS7ngR9+kKzp+XMSaipCuF3S13Dtz8obUkY6GpYBvfn5weRLcly9mhWXOTVQqHSpPMEWfypyMWOzsQgrXmDJGvGg14glJ8YSWVRVsKG8Olg4Fq89fpeCJzEgnU0GjW99GjJU9Kwpcl2Gpu6R/PkYWTiMrUL7xfrw5fmMM/NqVDNUWU5LDjQHwPs+UVmLngAtUEeR0bgYkMcMru9GLahzW16268Y53H7SIoL2Bbk3jUCIy8ic3SJSlewDHTDMCsznKgMdL6dB5u8cxMAdRAZz5u7C2laRZzMRStRr9AH96RWz5vGw04RbFfZXHYRE/swU29XPpCCE5gQwrcjhQ/b6xk5RUXPh6QRj3QKEB/AP4RdKiyVEMLUgUAzJfRkipbgw1i7xMwqSpQGYd4FrCtKUesVQGRBIFSGHFzz8qcot8FIzpQlJOW+tctSaaO4vHTfZVPay7wc1SZLSgoqOYzFEU3UHKkClagxxpwYyhyKVJYhg443JqYvFTFIlHKVOxBL6Fgqp1IBPGKnFSyVlSQ7ptRx8rennAgdFuwycWSEM5yu4Io1QBUnSFlMTRI8OMbkzF9kpSmVLztu3SWN+VoHNUDlYgMkC1zUuedYvQaH8rVg6ZhgSTSCoIijVmZmFb0tEps7KhQ5GvhEVQrtKa0pTByzQslsPhXvx/M5UtxPl/MTmKqXqaaxtcpQS5QQnjlPqYbwOzZs7MZbMCHJLV0gm1ySjbYm3BPr942CocB5RcJ+HFuylgdAT6tDkj4aQ4BUs0ejDR+EdaJvPD1ObKibr9TEd3mfIfmO/wewMOls0sE/8AJRP0dotJMuTLG6lCeiR9hCuSCsspfDFs81k4KYvuSVq8FH0YQGVIKlhADKKmY8bR6TidrygWMxIJ0BF/OOWnYTJPRMylTTE0TdVbDnCe1SaRoxYMs4Sm1VEcL8LzVd6YE9AT+IspPwbL1WtR4Bh9jFzLxOINUYQJH7pqwPoMxiaJmIUSk4rDSWuEIKyPGo8xBcmZtP8AyyfRX/Qhh/hWUA4kqVzVmI9Wh9GzUSg+WUjrlELTcKFA58ZPmGjJSCkGrGqQkUDnwHGCfGfwNL7H9Rhi2VCVKQpROYZXKgVEkHViekZ5eQoySb5LYvFx5k6cnXzS/sQx3w8CP1L5VpWlTfuGYfXnF8zmqmD2Zy2vWOMwG2p36VeHIzBQAQrVNQW5hrcI6VO00JlgByQkBy5JNHqDygY5Txpqbvfb8jvxbJgnKEsSrbdfMdUztch2DFL9UnkOIasAnzEFUtnBY3bgSlZOpcEOLgk3hHEbXKh3QCWJAPLiRasVk/EVBtUMHcAWoS50EF5WzyLHUL7IqqS7NwB3lM1yDWrULw1gdrMFEEBWYZRcZmSlyCNAPpFKqcSznj6uICFpfdDnhE3cludVnTq2ymTM/wBLeSVOoHpvEHn5fWNzviPNvITl/wC1qgP1DxyRnl7fSNfqFMw+8I/Gi3b5G0uqLybtckFvB+toq52Nrx91+sL5+GpPW4gaVpZi7tFI4ox6OjjSDCYVUsDbrw+kDz1Dsff+YCkt1ESWpxmbXSK1RTSbZqeHv3pG1LHMtf7sYXUX8TEpaSVM1Rp49YNDKNhJywONhQCp1AfSuutIvpeIPZOGT2SQksLlRF3PEt4Qrs1IlzUqVcGqaHkEk1Zw5JajjlFlPWFoUwDTDui1SHDaFn1pWFm+ilpbFNMng5UBToS6l18AH/cBpC22MQpTABgolRADO5o/Gr+UbxiAJy0juBZc2fhbg7+EKlalLBYXaztwpFIrsdcmv1IRKMoO5U5BsGpFhgnUkkIQan2OUAm4HtEJWaqKjnADENQlvdotZGeSkIllITetfGKAb9BNC6QWAJA1gsogxQgGloUp2Dtfl4wZGHIupI8X9HjeFwqlghKVEGhYUbrAdtbIUlKQgqSSAVgKfeJa4LcIhkyaXT4Zu8XxseeLSu0rfpz0D20AUBOZy729+kKfD20JUntEzCXKgwAJdhyheRheyzlTk1q+ghn4dxMwZyiWlWYh3DhLDi442gKV272NGeEMOJLSr9GW6NoKmA9lhZq21ICQ390PSsFjllIEmXLBaqlKWzlrJpzgcnH4hQ7/AGQL9wJSWDagVrxMaUFJJ7SdMWaXWTWrkVa31MQnniuDz35jXw0vyRqfsqYl+2xaUB23ciR4GpeC4LYGDxJXKTMmzFhIdZUphUWdgTWzQCcETCM1fbg+ekHwGOEkvLaoIfqzny9IlLNJwpbMPj+cllUsttdnHbW2FMws4IVXeOVTUUAbtx5Q3tDGrniWwykDeYsCp6KDW+0dDtLaHak5mNfJ+EVCkAWAAA05RSOVypzW6KZfPUdUMN6WXeIw6DKAUsrXmSVFRchABBSk5qPfi0BGGkIBBXnIsAGe5c8aUrFOicpq0bSIlfl+NITRN8yPPcpvsvpmLliiLBr6VPQVe0SxPxMsgJ0SAluLUHvlHOTsQLMRb6ez5wutZNi4s3L36wF40XyUwyyY70tqyymTAS4ADaDSBYjEApSndDO54knU8mtCMtSjZv8AERRJVvEgEasajmPR4usaQNG9sYM1qM+vTlAVqdq1H0gQlkJqLijxuVIO8XP8cW8IpSQ1JE5JrUkt6tBUKZyCQXboDQ1iKpXACrFuesaWpwws/wBrQOTuTcyWTR6D3fWJghQCTS9bAvxbofxGlkA8hU+F2p7aBzXKXAAHCAcGmy7Bw9qVrfofA1hUrdzq1fOGAgsAzsQX5a++cClyS5IsEsebxyCqITFsKawNC91q1+nusGVLBZj56W+0LPVrCHVDRoGkkxfYfClKQAkk0JN70oNSa0iqlS8xALtanKOs/WypRoHXTe/bYUB9eQhZy6DKVFcpUuWZhW5pT+o26m0Tw2LSkyEF8kt1OfmKk1BHkPCKbaeIzLUWopRP+fBols+b2s2rMlJ71alhTiY7RtYY+o7Nm5RnWAUvmUlNgDb6tEJeBCt4rTzU5Tfe9iC4zBggVCQAndJ+Zr2a8Kz8Srs1IWHAD9TcMNNIaIWzadogKbM4AIDguBW5pc1hObPzl7NS/DrA8PKSUVoVd0vfqHpCM1dai0VS3HUdy+mWh7Yv+4mMjI58EJcFh8S/YfeCTP8AbT0H/UY3GRg8n4onpfhP+pL/AK/yik278/j6Rr4U7o/qX/0GMjIP+yw/i/RbzbD+7/tiGJsnor1MZGRCJ88BkaeH2hVXePj6RuMii7HXLBSrK6pgaLHofQRkZFVz9+hVE12MAn2HWMjIeIYi/wA/gr0MQVY+PpGRkUKBp1x/Qn/tieA+f+hUZGQr+EEvhGE93wmekCPeV70MajIRcsREB3k+HrAp9/7oyMiiGjyHxPvyiHyeH4jcZC9I7pD+D+b+lf2gCO4r+31MZGRNck+xHCXgA7w6xkZF+2aVyM7N7/lBMfY9D6xkZAfxCy+ISPeHUw3sD/cm/wBI9RGRkO/hZSJabX70zoPUxW4zuzfD7xuMjsYvYhhO6OkITr+AjIyKR5NH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data:image/jpeg;base64,/9j/4AAQSkZJRgABAQAAAQABAAD/2wCEAAkGBxQTEhUTExQWFhUXGBgbGBcYGBwdHhgXHR0YGBkaGhcbHCggHBwlHB8XITEhJSkrLi4uFx8zODMsNygtLisBCgoKDg0OGxAQGywkICUsLCwsLCwvLCwsLCwsLCwvLCwsLCwsLC0sLCwsLCwsLCwsNCwsLCwsLCwtLCwsLCwsLP/AABEIALEBHAMBIgACEQEDEQH/xAAcAAACAgMBAQAAAAAAAAAAAAADBAIFAAEGBwj/xAA+EAABAgQDBQYFAwMDAwUAAAABAhEAAyExBBJBBSJRYXETMoGRsfAGQqHB0RRS4XKC8SMzYrLC4hUWJEPS/8QAGgEAAwEBAQEAAAAAAAAAAAAAAQIDBAAFBv/EADARAAICAQQBAQYGAQUAAAAAAAABAhEDEiExQQRREyIyYZHwBXGBocHRFDNDUnLx/9oADAMBAAIRAxEAPwDrEToZRM8Yqpa6wxLmxpaMKZZJm84NLnRWIVB5a4DDZaInQdK4qpc2HJcynHg3rAdIopDaJhhkLYfmK2WsxBGLSXOYMLkkCnGJPJC6tDai2TMcRXYzbcuWWXShNVJBJGgBNfCE8TtSWdzOAaA1rUEhi9OLxzG158xQVLK0hIuCAA/7zRiXbUWjz8/4hCMtMfqLObS2GcbPlmhkgKCh+4m6j32yitMppd2AijlyFKKyEdqAmYpG7mCiFKGXKhwDYgUGtmh2diFy5KUqkyQCEhCjTMA4fdWQSQSAONeiJ+IFypqckvIZeYBGZks2XRidCzCztSMuSUJNan/H9GZ7vcrlJmBXZLlTR2iU6dmhBKSSWmAgkVZihyDUaBeYtSJKspQOCXc6ArNV14vXwMO43bBnTD2q2DUQSoAskCocirkF+85oLRUYjETTNCpImKcgoyBRZX7RUUDP66wupylphsheeBBcmZMxIQEgpStIIWFBIYtvZa5QWdvpFPtSYygrKmXooJdNS4WAgkqYVSS7FtKx3GyNjqmGY4lqmBSUqmqmJKVBiyJaC2aZmYubs3F+i2HsLN2gliUFCilTFhU1XdqrI6GcEBxS8bMW1RovFadmcz8G7FXiJqFTE9rhwgKQgTCpEpVClBBcypgZ2Yhiwu460/B8lfbomTUqUoIVLV2blGqmlpLFtHFHtHX4hXYoPZpGcsSSQ5AYOSzlk6l7CNYPHKyFbqKcoIKk1dyKhO81i7WGkGehZKb3RbQm9zjMZ8ESMKqXOwaiZgSpJlqTn7RSgE50dooBBTvG/LWM25trES1SsqAU91U1XZomzEootCspZszspLM1OMdZtYoOUmUlaq77EpQWJUSbKABN2Y9Y8/8AiPZUkTM8tLqesq6e8dQxDcPBzCZPJSWwmW48AdvzlkpRhhllujMFrIUS25nUolWWp1DhqAAQITcQhKVzVElZObuuksRmULndcWYZr1hTFypqVJyMkBGYEKyhKgapLKLKfdDmK/NPmpz5JzJCUglTOSGRmTl+YENZxrWM7c8nLIe8+SWJmJzKAJUGLMbGoejvofC8TVNTITnTNSpWZjlCS6W3lOp1JVmoKc9RF/sb4VK0qBzIUojKiXkQxCQTuzA5ZySRSljpc4T4AyryhagvKXmGWggH5VEFNrcCGvSHhgbVdDRxvo8zkrdYXMQvIrMEmwWqlcxu2rP4Xi82bsgzwFdmlMtOda1qIDZWoHZqEM/DnFl8S7CnomS09srENXJnCSoBwpQQpTJDAJ3XtxLR0mAEpByy8Hh0rQAcy1JBzFgGTMUVoUWNVAEsKCFyUvX9CkcVvc87nYpMsHemrAzb6SUoUogsQMu8HcvQtR4rMfNxGRMuaFKQnKpKWSyQQUoUQkUo4rxMesYfZGDM1U1cwLnICWQHYLu4BFQ72DEGsN4hM0siXh5OHTmSSoENUk581MzVIQRw0DRPHmglvz9X+2wY43X9HGbE2nNwaezBw4WMhKFlYWWImoZmAAdsoU1H1g+0tpzsXn7ZSJarJl7zIvmX3mLnLvC0WaUzxNWZeJTPZSkuyQUhblag9Qph3gWFqxnwv8FzJx7TMZcsE5SpICnc/IpBCm4n7Q2SUsr0wsCUpPSuCn2bg0zpk5GIUUJKkHMlIT2ju6QQ+Ud2gFuEc58aYmWpa0oICQDlIDAknMaX4x6n8YpEtKj2WdUtCSpkkIIQ5Dv1d3jwrb+LC5y1AUWsqJAYEEPQaB/SD4mN+0fy+l/aKKCi6KqepyNWFPFtG4vDiyykqDtx58YRJpryguIxNABXieceo1ZTs6efikrQpmdQatTUEnxIArDuCnoQkpUzudI55E1IlhIG9QudCGcAxaHGpS2VIU4BJ566xleNrZFNW56aJlYPLXFeV8/CDImmkeyeamO9rEu0hPtTDMuSVhwwCWzGvIdLV8Iz+RmWGGtrYMU5OkNyZgNLc4dkrH7gG43PTlCGExAS4LUGm8XuHTQWekBxeLAGXeUGJoHYsTpVnfo8eN5X4nJy0YvTnk0Y8e1ssZmJSk5gaNU8LXrz+l4SnY0KIIBuxIY3p5EA8PzWq2nKmpQgZgxAF6akEMamvlreFsPi0BagHAq6wku7fMR7H1jI5ZMyjGfH7hk6lsO4aSUKUZmUpLqISXLgjKH7tALNrzhqSZJyrLljmFLOGYkiulbkikJDaSAh1rCgBVnBChSnzRuVIQpIIKklW8CXNfmICg/DX7GLOMYySjv+n7NiKLrZFzOxhyApCVKpk3XZy17+DRyPxGCotLISbKKvnJSBrYWs1OMP4OcBNSmUt1KokswBN2qWUQ4cgtWFPiDEqQooUWAASsM7u7vNIf8AboKE31z5Z5JZEmFQUo23/Jzm1NnKSl0hRUveZSk5mtwSprDzgMgqE6V+pLy0kOgKUkKQC2VSjuirg2docl53Qq6CUtMVQFV3ZV2cgB+Lxc7NwZQSuYEKStJBSQpa1h810k1sqoFHDxqw6kZ7pujoMBjErllQlJ7NBCRJKUkSQK5wsOkgJILuL1aLfZmMlBwFySp7y2Dh6U46MHqC0UhwktK5c2TLaaTmUchUAwAIYkAEAAuA7EtA8NsZU3/5CZmWatyCagEEirirjVgQ5jRLyHibfP397Dwbb2Omxm0hkUFILOU1IbobsCK9DAMOoLDh0BO7VTBbuGTyGjHTWK/EbiQJimDEoJqFrY8bsHIJPCsZhkpIyhakKOULNCCA7FJKnGYm1a6C8YlL22S5O/oalKiwxs0BKw7JVRYDqcWa9B3at8xjmFYKVNUoTgCW7qCZfBqKDBLniDTWsX+1J8tUonL2bKCgQwzEmurOdXH2geyjLLle6limhDrI7ygo79N7WxPSFyKslN/0F6ZdWcerZiBM7KVLmTEIKVLy3IZQdTBKXYpYlXyc8sdHsbZ2JJz9jITmCWUUp3kJIAC2TcJbKzXfRou1qVOyplKUhDkPkFWAI3nbLcamusP4PtACJlSGZT94MCXDUY05s8ep4sI9E9O+4+lQd2D8W16+A8ohjJCZyci0uk3DkP1aIy1wXtWj0GkPZyivgcKcqmAEoybiaZcxIBC8zsg5X8WeIf8At/EonIaYiegJIC56MypdCAEkEf8AGpBN47ATIl2sY8ni4pcg0ro5SZsCcFCakoBS5IF1KY3JDBI4NV9GiGzZcoKBxKAqYt8qATMVRyS6WSA9QTxaOrSeldHhORhZaVURvJBIUQdTVlGlPpGBeHCGVezaqu99xtPYHBYVCFNKRLQRm76SVBRZRcinDXWIY/b6ZciYVz8xcAZBUGxZrh3LsfG0V2HwqpaZgUVKXNUoNmfdD1YGxYEkVrzEJy/hhZmiXNSZuHbRbBGjM7qplYaVhMWTJl2xqlw30dJyiuCm2XtZU1eKRiDKOeXmSFPRgTUpZlU0I6XjxcF0gf8AFI+pPpH0RtPZipCZgkJQTMlnMSPkQlRtWvy83tHgG0ZAQJbU/wBGSov+41PqI1eI5U7EhaVPkQmpIDGhY++kbMrcpWob79IaxKBUJOZnrx4tAMRMUJSRYGopela+UbB0Fll5bPYGnpG5IJAfN4QCWlw70A+jP6mLHDpSQ5Pn74RwGelhZ9/aGUroIrkTefjBVL8RG88xSHO1hnC4oijuDcV+2sU4msYZRNYZm8YTJBTi4tWhlNosp+MCUEnUpSyRWrDMdba8rwGWtThnYg1BJDDrUdDAsWpw7ZCdA5emheka/VUAN48rF4dtvdP9P/H+ZR5PmOzwQlwzlzd6hw5at/zAUCYA68oJtkLvzJ92jYWAl1ByRTre8ClztDQdKDhGj2UpNxk3X0sDkuUS7FWbOSlKctFMajgXeoNRURcYYp7OoSXBsO9zq3toTVPCRWr8jU9OkDVjFOMocOBVrF31pGT/AB4YXqfzBrYBWGRnBBUlYUlW64OYGgoGALl26iFPiBDMspUZiwHFXBDm2apDgtW0Hx8xK1ZyVJIFCkNV2qRZlZTd6FgYMhAYHNvAAEk36Rlx+O8stqSXfyKOaUdJTTtogy0JXLUXJBKhYnedCmGWxtwi12LikIlgo7Q5lVyvVVAd5ZqHHHUxqWrMXUVEPUsBRmuB184tcNgEDKVEZAygFAE5nvz/AMRpjiknq+/0JN+hBOHC0umYMzspRQN5nvlZyHAq9B4wzs/BLQFrVMVNKmAzHSjuORf6RA4gLskCvy+284NMoAXYOKA3qPm0Nq9Y7P4za2tv9K+2PCaQHHTBluSTYC6mbdSe9yd6FXkts/FBDiWneBZZzEgqLHeclgBVhrbWDzmX3qUa7eIKaj+YjLnJ+UJNWKlVZqHLqC2vrGb/AB5YXt8TfRTXrfOwObImzDnXLTkSTmKSWWBQWIUSCBQsPv0GDxqZmWqSpLO2h0oajpFTi8SJacwFGqQgMAXYvwB4+VYfyAJzbqifmCQH8dRb6RtwpOdPd9hvTui5lzOJt7vE1EEUiokzTrDMqdwjfprgZTseUhhRzEEnjeAjE8SIBOn8IKsLkPKmRpeVVCK6E6c4rk4iNiY5ieXDHLHTNWjlkaCYzAZgQlak0TUGu6/TlFdOw04MhClCn+4VPUCgyOb6mptD65x0jQWaGMK/C8V8/f38jpZbM2UFpzmYEhRNxcj/AJGH0zoSXMasSE4Gug+kb8cI4oKMeAx3Q9iVjIuvyqr4GPnDbyc0yfqyZabihCUuAPr4R7/OUgoUlZoQQqrbpFedjHzziiSjEFNjNzAkXllwCCb1BqOEJlrah1bK6dIOY0zDLmvx/mFFyl5A5NHpw6Gxq/lHS/D8pllboKQmuY0Zn14G8c3iZgILN3qCtKvQ8ISMrdDJhZS3QRV2TXk1vMRsIoNecFRhv9Ik6gMejv75w7Jw26KNTrB1I6jt5UlRU1nh2Xh8odRP9sDTOKSXDGJK2iQ1PBvr1jY5SfB5Cdm/04JcEtz48IssLkFDXx9DFVMx+bodPesOyZyAlwgHiamut4WTdbjLksZk1O9wuevG7xVzEJBd38WaGcPLZTuQG1IAfoa9ekCxyUPU0cN+0tel3hIunQX6kO0BLBg0BN3eJTJKSNwgeEL4YKWsIzZaseQiiewqZabKkFcxnYs9fd4t8UgkbhAyA2S4PEAPVwRasV01UqWAhAcv3jUn8alhG8NtIIO86ktQPQG7tpHm+VjyZfej1wqNGOcY7MUnYUhYKl5s1MtXBuGINqWbWpgk1QPedkGw+hD3rpG8RjgtJSABXS7+o/mKxWNUl3Kmd/H300hcXj5FFqVbk8ko9FvImdmcnyp1o7Vs/GkGxWOBcJTo17eGpisGKM4uczaPc8+ekN4KW7hS7GwFepVwH2jRjjoitXKJSkr2DYJJJq4ez/Xwgk3EpT3d4Hwb7GInFyw6UozKHeJJt4HwivG0gSQEpCeBqYrFuTujtRaYeeGcN0PvrEpyswJASNTQesVmGnBK3umCYrEElkM5DX68af5g17xykGM/TjxHG7+9YcGNOViXLv5RXfpilBJuahzS7Gv2jJcs3VdqchWKR09DqTLiRiyYNLxmr/iKdK9HYWrGTZxAISDavQxSkyqZczcUCLwGTP0eK6VKWagRM5gkrb+LQNglomabv5wNGLrFWcU+sRKqv6x1A1F+MVxtB5c5w4MUMvEUq7+7w1hp+U/eJSiCyxE8PvO3rGGaGoG6l242hedMzBwK9W8haJbPkZ1BJLABzxPIRObjpcp8I0Y5tOohVdxeQVyKYAXoaAC/SPCMQhQMuWpLHspaWVxdSiW8W5GPolM5CFZEAukZiX1sEvxPlHi/xjLT2+HmWUZaSTqTmFfCvnGKHkLLL3VSNCTXLs5vHqVJQUt3kAXehuf4ihnszgUe8dV8TYqUveYhTIAbTdL9Y5spBDmyfre8XxP3bZyLBaHkhgoMkkvqSpTEG2ibRa4TCkoBJ9S/04uPCAbPC1Zg9BLHNgQSQAaav4QBMyauqGSGFCrVr3tApvY5s7NM45bP1FYKtI04WY68NbxUYPFKLscoqyiPxFlgZyiNKFgf3feN/B47jQnh1uW9Yt9m4lL5SQK3dnHD+OsKTpiXy0cuymtWo5wqvCk7oZOteHh4wXT5CnvY5iZ6gcpJIfX8w2jEbpC0g0oSWbpTr5xUKSSUoOmrVPCkWwKCADfyc3FoSTSObF1zt0qBPBmqOAt9Yr8NiVJWFAni/wCeMO4lExL74Zur0tz6wvs2WFmtQKvz4VsOcFSVAuixm4jNvKVU1Jf7XjUpTi9tRd+EEmy0M6uQAAtrpeAFTVHp79iJ3scnsTlrZyanRgOPnGp2ICWo5evHrZn5wooryu48LxAz8u8+YC6SKg+/URxy3DDakzNVVtW+0WuxpxWglZDDjQcBVmHqY5TamIZZYAJVUB3YH2fKLTZ5QJZPD9xZ1NRk6t94GRLSdJUrLGVLRcTKkmlWLVpElIVKGdklGZ24i31iGExeVJWmWkkNmVfWrHSnCAf+q9ovcSQ9FJCQQeenk3GJpyb+RMfkYwLSUNqcpp4BtYjh8ShBClJcasa6M54XpFUhZSXKSOIN2trasbkKzuBQEa8db63itL9BrOu/UpWCAWsQHvzBNGcs0V0/EgLaj6gH3f8AMU+OxqkJQGAUGyqFqXFDd200gMjElbq18PbwcWOtyiLcrJOhJ4w3LWUhybhmiqGIygB6mMlz3NST4xRjpluMec2oDtEMWf2kkGtT1hWZNFDrx5QRC6EO7CwEBM7X0BCiK8YYE+g4wspi4uIimzgu0Pdg1FgZ5o1vWGZc+gah+kVz0fSJIxATdz0hWjrLqVOBcGnSLzBbNEtLzA69RVg9k0vzis2NiJKUZ1KBmFyEirAOOgJI9InOxi8QqVKS4dRK1A2TrTkGqdY8nyZ5Z3GPux7ZtwqMd3u+kN/ELiTORRKVSpgcNmJKVAUs1vKPEvjDEK7XDjRMpCQXuxCifGl+EevfEWIeViC7IRKVUiykg0Fa61do8Vx8/OiQsl1boPIZS3oYzeAmk2y8pNy24BbWGdAygBIckk10u3CluML4/CKQmW470sF/3Mz291iWMxBUg0rlAPiztA9skkyw7js0Jpowj0Y2tgINjgqVnCSwUAD0YW+sBxikAgEDups8MY1eadlALO29dwGbhGp2BKi4QGYeesNEEfmdrKwktFTlYgalrPcf5jc6VKUp0LykcLdRSK04pLJSoOzEMRcaka0pDRxdCQE52+lNLRbUzyHZGbIA30rzit02Lgk84Nhp6MtVEEXB08qQOQCXzEKVRxoP5gS8GxKiQknS4/iG1WdzyQm4sJWFBwCNanz8okrHAEOH4cHrw5wBOER+61S2nh5RiJALFgAXF6N11gNoakHl40q7xZIqa18BqawmcaQogAjMXOrpgi5eUHy0PSkaE5Jp2YJ638fOBaXQUl0h5GJVQsRyfR7V91hhS3FBe/H8Ewph3IfdGpDuGsKwPGY3KzppxFh/PKAnYNLewZU29WKdNfL3aE5i8zFSxUNW17QORNJBU/UPVrX8YEpyBZwWYh+XmIemhlBoFNACsubMAHFbQ1IkJLbzdB6nSAJwygUlQHI+9I2tDF8w4dI6mx2r2OjTtBYKUpICEgUNR1I93hZU4oKlIWDm3iwd7uDbWOdnzDmvQWrDmFx4QNPesL7GibwtIuJW2QUsSCSN4MzGtBSC7IW2beIuxezvqY5qbiAauCTcs1NLQ7JxpCQLM9OJ0J4wfZ+7sF4mlsdptPBBUsMkF7sQ+YBqAuAfKOVkKykgg3Zv8RZDaSDKO9lcg5eeop6xXTWUQEgsKuzOTVzHYIySpgin2HM1zX39IZw0oO7u3u0V6JVbEw4RSzUt/MXaHSGVTFVGar2I04QeSvKR78DCCFlreLwyjM9hC6RUtw09QSotqrWMEwJOraeMaXKUak1eCTpdg8GhlAJMnMQQaEWgcyU/jWsFThyAB+KQyiRRoVquBtBdfDWykhAXMYKX/tp1YUKmuR9KQ/jsZLlJZDE1SyWobl+NSKVigRNW4UFEFKciTwTwEB7FzVy5qSfqY83L4Mss3LJLb0RqWRRjUVv6jO1dpqVgp4WkB0kA71mUVWrcpHCPG5mAmNh3FFISQeTOAW/q+sevfFOHSvA4hSCd2XNCC1SEvUHgQ/lHmm2cQtOSoA7EZW5E5W6hCYlgpOWlVv8AwPHV2V85YQlaAGYh+ZAGl2qYrMZLOYcCS3nlfzhlc4dqVs7FJAfUBOp8bwKbJUJwSr5b9RU1jXHYdDMqcDNVvBy45EP8ras31i+/XdmSlhd7tfhFDs6UBMS4sVVf+oaXMM4k5jdgHAuaAm8MuQdhEzMpBFSOsOIxZpukPcuXgKZJBGsN5Sz3EaW0YZNE8PiVA90nx5wTEzswDv7bQH28QkrHTlaJKxINGt5Rya9BL+QAZR+7zjJ61MlgBfu3iScSNU/yIimcHAFukc2Nb9AKisv9X/ECCVvRQfo0PkkhyLwPMHqk9X+8BthUmujeHTMYAretKW8YFi8Op6q8P4iwlJ/brw4fmMm4dzevOOT9Qa97K+VhixZ7V6UvyjZkVBUahtfejRYyJbP7MRWkUhmztbIJw4WA7sOJMaXhQ1n/ABFhISG/MZiEilWgrYXUypXhA9ojLwqYtzJSSImiRlNw/pHajtbK1GDHC0HGGFAzGLKVJ14xKXJGunukc3SFbZGXgkgV0jS0g2FB5tD+ICUIF61r92rFfhy7wsJWFGIkHQQ0jDnhEklmhqSoRSx0kJZWuLGClLNz0gi0h/SMyQtgomB7ERUaufSJJXEZ4cwQ0NJU9fpE0B4TSWDw7gJuYOOJBHShhW6YyGMOm+a0DxCzRhcn8xmJdKnJdASxSOKiAC/ACKXau1yCyV5SXZ9SwoD5G+vOJuaTsLdFlj9pZMJNmHMWlzUpCeik66OTRo80VgzMKkFVZSUgHiQ9BVqkK84utpbVGUIUB2aQykjedYrWjEOPIdY1i2lz1JuUmWoBncZSTyur6xlyPe0WxSbRUYLCtPTokTAObAAux8L8YTxaR+qmOyglSlKb5g7tTyhnZU3POZiRm3gKWzelS8IbTlgTZ2UnKSLPV66+McuSyLTZi8xACCMq2SxoxSokNxbreEZ+FAUQdCfUwTAYkgMk1zpUAxqGZojOIc53zG8USFWzLtKQQAFVpUHxrEyrKQ6iSbM0VyCSa1bSG8M5D0rYcItRgcTJjCgJL8dIZwkhIFRWFZpD/wDIPbjzeA9uqt3goOm0NLkgqDBvGCDDnkOEKgm9X9tD0uaKG5gN+gHaMRJIvWMlygpx5RFWJLEkFvft4VRMrqIawUyyRLy2+kbLGA9rR3Z+ESkpqIU5ILLlvGTJDddIYKqUhdcwiusG6ODy2F6njGpkkGrwkrEEkvBcM5DggHnbnBc9jmNy8rAkAkeR/EERd2DHU6QDDzVBiQkj0asFnzhehNma0KmKMLWbBmiHaNrpAQpnPvpGITmYAQ+xwTEyyQCRw/zEcPKbWH0ymqrRmELTVAGn0gKQwaX1iUyjMYVC9IkF3PIQw9hSt1AQz2PGN4YA8Hg60au8cmMkA7OC9lQQTLYxqabNHNhowih6U5mrQDBYtAmJSQyykZmdipg7hmfmNBEcZjciQXSk0bMoAVevM8uccTtPGgqIUUF1VHBNAWBtfpGTLlqSoD+R0nxLtTs5uZ+6neBdmPdIcEGoHOOA2riyVEE7p3in9vIB+NGixkzc0wLNBR0FyEu4FOGrdIosYHJqHAJVza3LgPOJQlctx8a3MmzzlqSN0mtzf1jqZqFqnlcxICezDh3ZkN5AhI0vHKolBSt0PmYAU1IB8qjxjrNszc6zUtkSHHDMlwDzZ4aZdIWkbOdBnKUBmUq1CaEhn0IJiixsxP8AqZTRw3MJH8x1apU1MujGVLSjNuud58qcwqNHPOOORKSCkP3lG+gChf6x0Nx48j2y5hz5QzEJLs5SRQa8/SNbSStK2o7DgeVzD2OwHZTGHdKQcwoCWowHHjFbjpjqcl6C3lrWKxAvUtUggRNMxgNecQNVVN42MND2Y9uyKV1vDeGTXM9RpfxgfYgcIaw4GWoMc3YG/QyYCXIDjSJIZnI983hY7TlJNZiQ3Av6QvjfiCUCznplP3gWw+zm+h8p4wugpKmLsYplbel6BZ8hAl/EXCX5n+I7cosEzrVySHAFOBicgqsBHIn4rxBDDL5OfMwtM21ijXOU9GTHKxl4s+6PQkgiE8VPZ94CPP52Omq705R/uP2gHbFikqJSS59mC9yi8Rds7iZtSUDvKl+B9mAn4hkiyvJJ+9I41BT+1R8W9BDCEK0lIHNX/mpom4lF4mMul/E6RZKjwdh+Ymj4knn/AG5HiQpXoAIpMyh/9qE8k/8AglvrAZi0nvTFq8P/ANH7QSiwY10dBM+I8Rl7NQCFqIyKADXYhQLv6x18olLcY842eR2ssIfJnQ6VM4OYBww9OkekLXyrDR2MvnJJxSXXy/gZGNdJ5fWIKXEJCszNS7ngR9+kKzp+XMSaipCuF3S13Dtz8obUkY6GpYBvfn5weRLcly9mhWXOTVQqHSpPMEWfypyMWOzsQgrXmDJGvGg14glJ8YSWVRVsKG8Olg4Fq89fpeCJzEgnU0GjW99GjJU9Kwpcl2Gpu6R/PkYWTiMrUL7xfrw5fmMM/NqVDNUWU5LDjQHwPs+UVmLngAtUEeR0bgYkMcMru9GLahzW16268Y53H7SIoL2Bbk3jUCIy8ic3SJSlewDHTDMCsznKgMdL6dB5u8cxMAdRAZz5u7C2laRZzMRStRr9AH96RWz5vGw04RbFfZXHYRE/swU29XPpCCE5gQwrcjhQ/b6xk5RUXPh6QRj3QKEB/AP4RdKiyVEMLUgUAzJfRkipbgw1i7xMwqSpQGYd4FrCtKUesVQGRBIFSGHFzz8qcot8FIzpQlJOW+tctSaaO4vHTfZVPay7wc1SZLSgoqOYzFEU3UHKkClagxxpwYyhyKVJYhg443JqYvFTFIlHKVOxBL6Fgqp1IBPGKnFSyVlSQ7ptRx8rennAgdFuwycWSEM5yu4Io1QBUnSFlMTRI8OMbkzF9kpSmVLztu3SWN+VoHNUDlYgMkC1zUuedYvQaH8rVg6ZhgSTSCoIijVmZmFb0tEps7KhQ5GvhEVQrtKa0pTByzQslsPhXvx/M5UtxPl/MTmKqXqaaxtcpQS5QQnjlPqYbwOzZs7MZbMCHJLV0gm1ySjbYm3BPr942CocB5RcJ+HFuylgdAT6tDkj4aQ4BUs0ejDR+EdaJvPD1ObKibr9TEd3mfIfmO/wewMOls0sE/8AJRP0dotJMuTLG6lCeiR9hCuSCsspfDFs81k4KYvuSVq8FH0YQGVIKlhADKKmY8bR6TidrygWMxIJ0BF/OOWnYTJPRMylTTE0TdVbDnCe1SaRoxYMs4Sm1VEcL8LzVd6YE9AT+IspPwbL1WtR4Bh9jFzLxOINUYQJH7pqwPoMxiaJmIUSk4rDSWuEIKyPGo8xBcmZtP8AyyfRX/Qhh/hWUA4kqVzVmI9Wh9GzUSg+WUjrlELTcKFA58ZPmGjJSCkGrGqQkUDnwHGCfGfwNL7H9Rhi2VCVKQpROYZXKgVEkHViekZ5eQoySb5LYvFx5k6cnXzS/sQx3w8CP1L5VpWlTfuGYfXnF8zmqmD2Zy2vWOMwG2p36VeHIzBQAQrVNQW5hrcI6VO00JlgByQkBy5JNHqDygY5Txpqbvfb8jvxbJgnKEsSrbdfMdUztch2DFL9UnkOIasAnzEFUtnBY3bgSlZOpcEOLgk3hHEbXKh3QCWJAPLiRasVk/EVBtUMHcAWoS50EF5WzyLHUL7IqqS7NwB3lM1yDWrULw1gdrMFEEBWYZRcZmSlyCNAPpFKqcSznj6uICFpfdDnhE3cludVnTq2ymTM/wBLeSVOoHpvEHn5fWNzviPNvITl/wC1qgP1DxyRnl7fSNfqFMw+8I/Gi3b5G0uqLybtckFvB+toq52Nrx91+sL5+GpPW4gaVpZi7tFI4ox6OjjSDCYVUsDbrw+kDz1Dsff+YCkt1ESWpxmbXSK1RTSbZqeHv3pG1LHMtf7sYXUX8TEpaSVM1Rp49YNDKNhJywONhQCp1AfSuutIvpeIPZOGT2SQksLlRF3PEt4Qrs1IlzUqVcGqaHkEk1Zw5JajjlFlPWFoUwDTDui1SHDaFn1pWFm+ilpbFNMng5UBToS6l18AH/cBpC22MQpTABgolRADO5o/Gr+UbxiAJy0juBZc2fhbg7+EKlalLBYXaztwpFIrsdcmv1IRKMoO5U5BsGpFhgnUkkIQan2OUAm4HtEJWaqKjnADENQlvdotZGeSkIllITetfGKAb9BNC6QWAJA1gsogxQgGloUp2Dtfl4wZGHIupI8X9HjeFwqlghKVEGhYUbrAdtbIUlKQgqSSAVgKfeJa4LcIhkyaXT4Zu8XxseeLSu0rfpz0D20AUBOZy729+kKfD20JUntEzCXKgwAJdhyheRheyzlTk1q+ghn4dxMwZyiWlWYh3DhLDi442gKV272NGeEMOJLSr9GW6NoKmA9lhZq21ICQ390PSsFjllIEmXLBaqlKWzlrJpzgcnH4hQ7/AGQL9wJSWDagVrxMaUFJJ7SdMWaXWTWrkVa31MQnniuDz35jXw0vyRqfsqYl+2xaUB23ciR4GpeC4LYGDxJXKTMmzFhIdZUphUWdgTWzQCcETCM1fbg+ekHwGOEkvLaoIfqzny9IlLNJwpbMPj+cllUsttdnHbW2FMws4IVXeOVTUUAbtx5Q3tDGrniWwykDeYsCp6KDW+0dDtLaHak5mNfJ+EVCkAWAAA05RSOVypzW6KZfPUdUMN6WXeIw6DKAUsrXmSVFRchABBSk5qPfi0BGGkIBBXnIsAGe5c8aUrFOicpq0bSIlfl+NITRN8yPPcpvsvpmLliiLBr6VPQVe0SxPxMsgJ0SAluLUHvlHOTsQLMRb6ez5wutZNi4s3L36wF40XyUwyyY70tqyymTAS4ADaDSBYjEApSndDO54knU8mtCMtSjZv8AERRJVvEgEasajmPR4usaQNG9sYM1qM+vTlAVqdq1H0gQlkJqLijxuVIO8XP8cW8IpSQ1JE5JrUkt6tBUKZyCQXboDQ1iKpXACrFuesaWpwws/wBrQOTuTcyWTR6D3fWJghQCTS9bAvxbofxGlkA8hU+F2p7aBzXKXAAHCAcGmy7Bw9qVrfofA1hUrdzq1fOGAgsAzsQX5a++cClyS5IsEsebxyCqITFsKawNC91q1+nusGVLBZj56W+0LPVrCHVDRoGkkxfYfClKQAkk0JN70oNSa0iqlS8xALtanKOs/WypRoHXTe/bYUB9eQhZy6DKVFcpUuWZhW5pT+o26m0Tw2LSkyEF8kt1OfmKk1BHkPCKbaeIzLUWopRP+fBols+b2s2rMlJ71alhTiY7RtYY+o7Nm5RnWAUvmUlNgDb6tEJeBCt4rTzU5Tfe9iC4zBggVCQAndJ+Zr2a8Kz8Srs1IWHAD9TcMNNIaIWzadogKbM4AIDguBW5pc1hObPzl7NS/DrA8PKSUVoVd0vfqHpCM1dai0VS3HUdy+mWh7Yv+4mMjI58EJcFh8S/YfeCTP8AbT0H/UY3GRg8n4onpfhP+pL/AK/yik278/j6Rr4U7o/qX/0GMjIP+yw/i/RbzbD+7/tiGJsnor1MZGRCJ88BkaeH2hVXePj6RuMii7HXLBSrK6pgaLHofQRkZFVz9+hVE12MAn2HWMjIeIYi/wA/gr0MQVY+PpGRkUKBp1x/Qn/tieA+f+hUZGQr+EEvhGE93wmekCPeV70MajIRcsREB3k+HrAp9/7oyMiiGjyHxPvyiHyeH4jcZC9I7pD+D+b+lf2gCO4r+31MZGRNck+xHCXgA7w6xkZF+2aVyM7N7/lBMfY9D6xkZAfxCy+ISPeHUw3sD/cm/wBI9RGRkO/hZSJabX70zoPUxW4zuzfD7xuMjsYvYhhO6OkITr+AjIyKR5NH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data:image/jpeg;base64,/9j/4AAQSkZJRgABAQAAAQABAAD/2wCEAAkGBxQTEhUTExQWFhUXGBgbGBcYGBwdHhgXHR0YGBkaGhcbHCggHBwlHB8XITEhJSkrLi4uFx8zODMsNygtLisBCgoKDg0OGxAQGywkICUsLCwsLCwvLCwsLCwsLCwvLCwsLCwsLC0sLCwsLCwsLCwsNCwsLCwsLCwtLCwsLCwsLP/AABEIALEBHAMBIgACEQEDEQH/xAAcAAACAgMBAQAAAAAAAAAAAAADBAIFAAEGBwj/xAA+EAABAgQDBQYFAwMDAwUAAAABAhEAAyExBBJBBSJRYXETMoGRsfAGQqHB0RRS4XKC8SMzYrLC4hUWJEPS/8QAGgEAAwEBAQEAAAAAAAAAAAAAAQIDBAAFBv/EADARAAICAQQBAQYGAQUAAAAAAAABAhEDEiExQQRREyIyYZHwBXGBocHRFDNDUnLx/9oADAMBAAIRAxEAPwDrEToZRM8Yqpa6wxLmxpaMKZZJm84NLnRWIVB5a4DDZaInQdK4qpc2HJcynHg3rAdIopDaJhhkLYfmK2WsxBGLSXOYMLkkCnGJPJC6tDai2TMcRXYzbcuWWXShNVJBJGgBNfCE8TtSWdzOAaA1rUEhi9OLxzG158xQVLK0hIuCAA/7zRiXbUWjz8/4hCMtMfqLObS2GcbPlmhkgKCh+4m6j32yitMppd2AijlyFKKyEdqAmYpG7mCiFKGXKhwDYgUGtmh2diFy5KUqkyQCEhCjTMA4fdWQSQSAONeiJ+IFypqckvIZeYBGZks2XRidCzCztSMuSUJNan/H9GZ7vcrlJmBXZLlTR2iU6dmhBKSSWmAgkVZihyDUaBeYtSJKspQOCXc6ArNV14vXwMO43bBnTD2q2DUQSoAskCocirkF+85oLRUYjETTNCpImKcgoyBRZX7RUUDP66wupylphsheeBBcmZMxIQEgpStIIWFBIYtvZa5QWdvpFPtSYygrKmXooJdNS4WAgkqYVSS7FtKx3GyNjqmGY4lqmBSUqmqmJKVBiyJaC2aZmYubs3F+i2HsLN2gliUFCilTFhU1XdqrI6GcEBxS8bMW1RovFadmcz8G7FXiJqFTE9rhwgKQgTCpEpVClBBcypgZ2Yhiwu460/B8lfbomTUqUoIVLV2blGqmlpLFtHFHtHX4hXYoPZpGcsSSQ5AYOSzlk6l7CNYPHKyFbqKcoIKk1dyKhO81i7WGkGehZKb3RbQm9zjMZ8ESMKqXOwaiZgSpJlqTn7RSgE50dooBBTvG/LWM25trES1SsqAU91U1XZomzEootCspZszspLM1OMdZtYoOUmUlaq77EpQWJUSbKABN2Y9Y8/8AiPZUkTM8tLqesq6e8dQxDcPBzCZPJSWwmW48AdvzlkpRhhllujMFrIUS25nUolWWp1DhqAAQITcQhKVzVElZObuuksRmULndcWYZr1hTFypqVJyMkBGYEKyhKgapLKLKfdDmK/NPmpz5JzJCUglTOSGRmTl+YENZxrWM7c8nLIe8+SWJmJzKAJUGLMbGoejvofC8TVNTITnTNSpWZjlCS6W3lOp1JVmoKc9RF/sb4VK0qBzIUojKiXkQxCQTuzA5ZySRSljpc4T4AyryhagvKXmGWggH5VEFNrcCGvSHhgbVdDRxvo8zkrdYXMQvIrMEmwWqlcxu2rP4Xi82bsgzwFdmlMtOda1qIDZWoHZqEM/DnFl8S7CnomS09srENXJnCSoBwpQQpTJDAJ3XtxLR0mAEpByy8Hh0rQAcy1JBzFgGTMUVoUWNVAEsKCFyUvX9CkcVvc87nYpMsHemrAzb6SUoUogsQMu8HcvQtR4rMfNxGRMuaFKQnKpKWSyQQUoUQkUo4rxMesYfZGDM1U1cwLnICWQHYLu4BFQ72DEGsN4hM0siXh5OHTmSSoENUk581MzVIQRw0DRPHmglvz9X+2wY43X9HGbE2nNwaezBw4WMhKFlYWWImoZmAAdsoU1H1g+0tpzsXn7ZSJarJl7zIvmX3mLnLvC0WaUzxNWZeJTPZSkuyQUhblag9Qph3gWFqxnwv8FzJx7TMZcsE5SpICnc/IpBCm4n7Q2SUsr0wsCUpPSuCn2bg0zpk5GIUUJKkHMlIT2ju6QQ+Ud2gFuEc58aYmWpa0oICQDlIDAknMaX4x6n8YpEtKj2WdUtCSpkkIIQ5Dv1d3jwrb+LC5y1AUWsqJAYEEPQaB/SD4mN+0fy+l/aKKCi6KqepyNWFPFtG4vDiyykqDtx58YRJpryguIxNABXieceo1ZTs6efikrQpmdQatTUEnxIArDuCnoQkpUzudI55E1IlhIG9QudCGcAxaHGpS2VIU4BJ566xleNrZFNW56aJlYPLXFeV8/CDImmkeyeamO9rEu0hPtTDMuSVhwwCWzGvIdLV8Iz+RmWGGtrYMU5OkNyZgNLc4dkrH7gG43PTlCGExAS4LUGm8XuHTQWekBxeLAGXeUGJoHYsTpVnfo8eN5X4nJy0YvTnk0Y8e1ssZmJSk5gaNU8LXrz+l4SnY0KIIBuxIY3p5EA8PzWq2nKmpQgZgxAF6akEMamvlreFsPi0BagHAq6wku7fMR7H1jI5ZMyjGfH7hk6lsO4aSUKUZmUpLqISXLgjKH7tALNrzhqSZJyrLljmFLOGYkiulbkikJDaSAh1rCgBVnBChSnzRuVIQpIIKklW8CXNfmICg/DX7GLOMYySjv+n7NiKLrZFzOxhyApCVKpk3XZy17+DRyPxGCotLISbKKvnJSBrYWs1OMP4OcBNSmUt1KokswBN2qWUQ4cgtWFPiDEqQooUWAASsM7u7vNIf8AboKE31z5Z5JZEmFQUo23/Jzm1NnKSl0hRUveZSk5mtwSprDzgMgqE6V+pLy0kOgKUkKQC2VSjuirg2docl53Qq6CUtMVQFV3ZV2cgB+Lxc7NwZQSuYEKStJBSQpa1h810k1sqoFHDxqw6kZ7pujoMBjErllQlJ7NBCRJKUkSQK5wsOkgJILuL1aLfZmMlBwFySp7y2Dh6U46MHqC0UhwktK5c2TLaaTmUchUAwAIYkAEAAuA7EtA8NsZU3/5CZmWatyCagEEirirjVgQ5jRLyHibfP397Dwbb2Omxm0hkUFILOU1IbobsCK9DAMOoLDh0BO7VTBbuGTyGjHTWK/EbiQJimDEoJqFrY8bsHIJPCsZhkpIyhakKOULNCCA7FJKnGYm1a6C8YlL22S5O/oalKiwxs0BKw7JVRYDqcWa9B3at8xjmFYKVNUoTgCW7qCZfBqKDBLniDTWsX+1J8tUonL2bKCgQwzEmurOdXH2geyjLLle6limhDrI7ygo79N7WxPSFyKslN/0F6ZdWcerZiBM7KVLmTEIKVLy3IZQdTBKXYpYlXyc8sdHsbZ2JJz9jITmCWUUp3kJIAC2TcJbKzXfRou1qVOyplKUhDkPkFWAI3nbLcamusP4PtACJlSGZT94MCXDUY05s8ep4sI9E9O+4+lQd2D8W16+A8ohjJCZyci0uk3DkP1aIy1wXtWj0GkPZyivgcKcqmAEoybiaZcxIBC8zsg5X8WeIf8At/EonIaYiegJIC56MypdCAEkEf8AGpBN47ATIl2sY8ni4pcg0ro5SZsCcFCakoBS5IF1KY3JDBI4NV9GiGzZcoKBxKAqYt8qATMVRyS6WSA9QTxaOrSeldHhORhZaVURvJBIUQdTVlGlPpGBeHCGVezaqu99xtPYHBYVCFNKRLQRm76SVBRZRcinDXWIY/b6ZciYVz8xcAZBUGxZrh3LsfG0V2HwqpaZgUVKXNUoNmfdD1YGxYEkVrzEJy/hhZmiXNSZuHbRbBGjM7qplYaVhMWTJl2xqlw30dJyiuCm2XtZU1eKRiDKOeXmSFPRgTUpZlU0I6XjxcF0gf8AFI+pPpH0RtPZipCZgkJQTMlnMSPkQlRtWvy83tHgG0ZAQJbU/wBGSov+41PqI1eI5U7EhaVPkQmpIDGhY++kbMrcpWob79IaxKBUJOZnrx4tAMRMUJSRYGopela+UbB0Fll5bPYGnpG5IJAfN4QCWlw70A+jP6mLHDpSQ5Pn74RwGelhZ9/aGUroIrkTefjBVL8RG88xSHO1hnC4oijuDcV+2sU4msYZRNYZm8YTJBTi4tWhlNosp+MCUEnUpSyRWrDMdba8rwGWtThnYg1BJDDrUdDAsWpw7ZCdA5emheka/VUAN48rF4dtvdP9P/H+ZR5PmOzwQlwzlzd6hw5at/zAUCYA68oJtkLvzJ92jYWAl1ByRTre8ClztDQdKDhGj2UpNxk3X0sDkuUS7FWbOSlKctFMajgXeoNRURcYYp7OoSXBsO9zq3toTVPCRWr8jU9OkDVjFOMocOBVrF31pGT/AB4YXqfzBrYBWGRnBBUlYUlW64OYGgoGALl26iFPiBDMspUZiwHFXBDm2apDgtW0Hx8xK1ZyVJIFCkNV2qRZlZTd6FgYMhAYHNvAAEk36Rlx+O8stqSXfyKOaUdJTTtogy0JXLUXJBKhYnedCmGWxtwi12LikIlgo7Q5lVyvVVAd5ZqHHHUxqWrMXUVEPUsBRmuB184tcNgEDKVEZAygFAE5nvz/AMRpjiknq+/0JN+hBOHC0umYMzspRQN5nvlZyHAq9B4wzs/BLQFrVMVNKmAzHSjuORf6RA4gLskCvy+284NMoAXYOKA3qPm0Nq9Y7P4za2tv9K+2PCaQHHTBluSTYC6mbdSe9yd6FXkts/FBDiWneBZZzEgqLHeclgBVhrbWDzmX3qUa7eIKaj+YjLnJ+UJNWKlVZqHLqC2vrGb/AB5YXt8TfRTXrfOwObImzDnXLTkSTmKSWWBQWIUSCBQsPv0GDxqZmWqSpLO2h0oajpFTi8SJacwFGqQgMAXYvwB4+VYfyAJzbqifmCQH8dRb6RtwpOdPd9hvTui5lzOJt7vE1EEUiokzTrDMqdwjfprgZTseUhhRzEEnjeAjE8SIBOn8IKsLkPKmRpeVVCK6E6c4rk4iNiY5ieXDHLHTNWjlkaCYzAZgQlak0TUGu6/TlFdOw04MhClCn+4VPUCgyOb6mptD65x0jQWaGMK/C8V8/f38jpZbM2UFpzmYEhRNxcj/AJGH0zoSXMasSE4Gug+kb8cI4oKMeAx3Q9iVjIuvyqr4GPnDbyc0yfqyZabihCUuAPr4R7/OUgoUlZoQQqrbpFedjHzziiSjEFNjNzAkXllwCCb1BqOEJlrah1bK6dIOY0zDLmvx/mFFyl5A5NHpw6Gxq/lHS/D8pllboKQmuY0Zn14G8c3iZgILN3qCtKvQ8ISMrdDJhZS3QRV2TXk1vMRsIoNecFRhv9Ik6gMejv75w7Jw26KNTrB1I6jt5UlRU1nh2Xh8odRP9sDTOKSXDGJK2iQ1PBvr1jY5SfB5Cdm/04JcEtz48IssLkFDXx9DFVMx+bodPesOyZyAlwgHiamut4WTdbjLksZk1O9wuevG7xVzEJBd38WaGcPLZTuQG1IAfoa9ekCxyUPU0cN+0tel3hIunQX6kO0BLBg0BN3eJTJKSNwgeEL4YKWsIzZaseQiiewqZabKkFcxnYs9fd4t8UgkbhAyA2S4PEAPVwRasV01UqWAhAcv3jUn8alhG8NtIIO86ktQPQG7tpHm+VjyZfej1wqNGOcY7MUnYUhYKl5s1MtXBuGINqWbWpgk1QPedkGw+hD3rpG8RjgtJSABXS7+o/mKxWNUl3Kmd/H300hcXj5FFqVbk8ko9FvImdmcnyp1o7Vs/GkGxWOBcJTo17eGpisGKM4uczaPc8+ekN4KW7hS7GwFepVwH2jRjjoitXKJSkr2DYJJJq4ez/Xwgk3EpT3d4Hwb7GInFyw6UozKHeJJt4HwivG0gSQEpCeBqYrFuTujtRaYeeGcN0PvrEpyswJASNTQesVmGnBK3umCYrEElkM5DX68af5g17xykGM/TjxHG7+9YcGNOViXLv5RXfpilBJuahzS7Gv2jJcs3VdqchWKR09DqTLiRiyYNLxmr/iKdK9HYWrGTZxAISDavQxSkyqZczcUCLwGTP0eK6VKWagRM5gkrb+LQNglomabv5wNGLrFWcU+sRKqv6x1A1F+MVxtB5c5w4MUMvEUq7+7w1hp+U/eJSiCyxE8PvO3rGGaGoG6l242hedMzBwK9W8haJbPkZ1BJLABzxPIRObjpcp8I0Y5tOohVdxeQVyKYAXoaAC/SPCMQhQMuWpLHspaWVxdSiW8W5GPolM5CFZEAukZiX1sEvxPlHi/xjLT2+HmWUZaSTqTmFfCvnGKHkLLL3VSNCTXLs5vHqVJQUt3kAXehuf4ihnszgUe8dV8TYqUveYhTIAbTdL9Y5spBDmyfre8XxP3bZyLBaHkhgoMkkvqSpTEG2ibRa4TCkoBJ9S/04uPCAbPC1Zg9BLHNgQSQAaav4QBMyauqGSGFCrVr3tApvY5s7NM45bP1FYKtI04WY68NbxUYPFKLscoqyiPxFlgZyiNKFgf3feN/B47jQnh1uW9Yt9m4lL5SQK3dnHD+OsKTpiXy0cuymtWo5wqvCk7oZOteHh4wXT5CnvY5iZ6gcpJIfX8w2jEbpC0g0oSWbpTr5xUKSSUoOmrVPCkWwKCADfyc3FoSTSObF1zt0qBPBmqOAt9Yr8NiVJWFAni/wCeMO4lExL74Zur0tz6wvs2WFmtQKvz4VsOcFSVAuixm4jNvKVU1Jf7XjUpTi9tRd+EEmy0M6uQAAtrpeAFTVHp79iJ3scnsTlrZyanRgOPnGp2ICWo5evHrZn5wooryu48LxAz8u8+YC6SKg+/URxy3DDakzNVVtW+0WuxpxWglZDDjQcBVmHqY5TamIZZYAJVUB3YH2fKLTZ5QJZPD9xZ1NRk6t94GRLSdJUrLGVLRcTKkmlWLVpElIVKGdklGZ24i31iGExeVJWmWkkNmVfWrHSnCAf+q9ovcSQ9FJCQQeenk3GJpyb+RMfkYwLSUNqcpp4BtYjh8ShBClJcasa6M54XpFUhZSXKSOIN2trasbkKzuBQEa8db63itL9BrOu/UpWCAWsQHvzBNGcs0V0/EgLaj6gH3f8AMU+OxqkJQGAUGyqFqXFDd200gMjElbq18PbwcWOtyiLcrJOhJ4w3LWUhybhmiqGIygB6mMlz3NST4xRjpluMec2oDtEMWf2kkGtT1hWZNFDrx5QRC6EO7CwEBM7X0BCiK8YYE+g4wspi4uIimzgu0Pdg1FgZ5o1vWGZc+gah+kVz0fSJIxATdz0hWjrLqVOBcGnSLzBbNEtLzA69RVg9k0vzis2NiJKUZ1KBmFyEirAOOgJI9InOxi8QqVKS4dRK1A2TrTkGqdY8nyZ5Z3GPux7ZtwqMd3u+kN/ELiTORRKVSpgcNmJKVAUs1vKPEvjDEK7XDjRMpCQXuxCifGl+EevfEWIeViC7IRKVUiykg0Fa61do8Vx8/OiQsl1boPIZS3oYzeAmk2y8pNy24BbWGdAygBIckk10u3CluML4/CKQmW470sF/3Mz291iWMxBUg0rlAPiztA9skkyw7js0Jpowj0Y2tgINjgqVnCSwUAD0YW+sBxikAgEDups8MY1eadlALO29dwGbhGp2BKi4QGYeesNEEfmdrKwktFTlYgalrPcf5jc6VKUp0LykcLdRSK04pLJSoOzEMRcaka0pDRxdCQE52+lNLRbUzyHZGbIA30rzit02Lgk84Nhp6MtVEEXB08qQOQCXzEKVRxoP5gS8GxKiQknS4/iG1WdzyQm4sJWFBwCNanz8okrHAEOH4cHrw5wBOER+61S2nh5RiJALFgAXF6N11gNoakHl40q7xZIqa18BqawmcaQogAjMXOrpgi5eUHy0PSkaE5Jp2YJ638fOBaXQUl0h5GJVQsRyfR7V91hhS3FBe/H8Ewph3IfdGpDuGsKwPGY3KzppxFh/PKAnYNLewZU29WKdNfL3aE5i8zFSxUNW17QORNJBU/UPVrX8YEpyBZwWYh+XmIemhlBoFNACsubMAHFbQ1IkJLbzdB6nSAJwygUlQHI+9I2tDF8w4dI6mx2r2OjTtBYKUpICEgUNR1I93hZU4oKlIWDm3iwd7uDbWOdnzDmvQWrDmFx4QNPesL7GibwtIuJW2QUsSCSN4MzGtBSC7IW2beIuxezvqY5qbiAauCTcs1NLQ7JxpCQLM9OJ0J4wfZ+7sF4mlsdptPBBUsMkF7sQ+YBqAuAfKOVkKykgg3Zv8RZDaSDKO9lcg5eeop6xXTWUQEgsKuzOTVzHYIySpgin2HM1zX39IZw0oO7u3u0V6JVbEw4RSzUt/MXaHSGVTFVGar2I04QeSvKR78DCCFlreLwyjM9hC6RUtw09QSotqrWMEwJOraeMaXKUak1eCTpdg8GhlAJMnMQQaEWgcyU/jWsFThyAB+KQyiRRoVquBtBdfDWykhAXMYKX/tp1YUKmuR9KQ/jsZLlJZDE1SyWobl+NSKVigRNW4UFEFKciTwTwEB7FzVy5qSfqY83L4Mss3LJLb0RqWRRjUVv6jO1dpqVgp4WkB0kA71mUVWrcpHCPG5mAmNh3FFISQeTOAW/q+sevfFOHSvA4hSCd2XNCC1SEvUHgQ/lHmm2cQtOSoA7EZW5E5W6hCYlgpOWlVv8AwPHV2V85YQlaAGYh+ZAGl2qYrMZLOYcCS3nlfzhlc4dqVs7FJAfUBOp8bwKbJUJwSr5b9RU1jXHYdDMqcDNVvBy45EP8ras31i+/XdmSlhd7tfhFDs6UBMS4sVVf+oaXMM4k5jdgHAuaAm8MuQdhEzMpBFSOsOIxZpukPcuXgKZJBGsN5Sz3EaW0YZNE8PiVA90nx5wTEzswDv7bQH28QkrHTlaJKxINGt5Rya9BL+QAZR+7zjJ61MlgBfu3iScSNU/yIimcHAFukc2Nb9AKisv9X/ECCVvRQfo0PkkhyLwPMHqk9X+8BthUmujeHTMYAretKW8YFi8Op6q8P4iwlJ/brw4fmMm4dzevOOT9Qa97K+VhixZ7V6UvyjZkVBUahtfejRYyJbP7MRWkUhmztbIJw4WA7sOJMaXhQ1n/ABFhISG/MZiEilWgrYXUypXhA9ojLwqYtzJSSImiRlNw/pHajtbK1GDHC0HGGFAzGLKVJ14xKXJGunukc3SFbZGXgkgV0jS0g2FB5tD+ICUIF61r92rFfhy7wsJWFGIkHQQ0jDnhEklmhqSoRSx0kJZWuLGClLNz0gi0h/SMyQtgomB7ERUaufSJJXEZ4cwQ0NJU9fpE0B4TSWDw7gJuYOOJBHShhW6YyGMOm+a0DxCzRhcn8xmJdKnJdASxSOKiAC/ACKXau1yCyV5SXZ9SwoD5G+vOJuaTsLdFlj9pZMJNmHMWlzUpCeik66OTRo80VgzMKkFVZSUgHiQ9BVqkK84utpbVGUIUB2aQykjedYrWjEOPIdY1i2lz1JuUmWoBncZSTyur6xlyPe0WxSbRUYLCtPTokTAObAAux8L8YTxaR+qmOyglSlKb5g7tTyhnZU3POZiRm3gKWzelS8IbTlgTZ2UnKSLPV66+McuSyLTZi8xACCMq2SxoxSokNxbreEZ+FAUQdCfUwTAYkgMk1zpUAxqGZojOIc53zG8USFWzLtKQQAFVpUHxrEyrKQ6iSbM0VyCSa1bSG8M5D0rYcItRgcTJjCgJL8dIZwkhIFRWFZpD/wDIPbjzeA9uqt3goOm0NLkgqDBvGCDDnkOEKgm9X9tD0uaKG5gN+gHaMRJIvWMlygpx5RFWJLEkFvft4VRMrqIawUyyRLy2+kbLGA9rR3Z+ESkpqIU5ILLlvGTJDddIYKqUhdcwiusG6ODy2F6njGpkkGrwkrEEkvBcM5DggHnbnBc9jmNy8rAkAkeR/EERd2DHU6QDDzVBiQkj0asFnzhehNma0KmKMLWbBmiHaNrpAQpnPvpGITmYAQ+xwTEyyQCRw/zEcPKbWH0ymqrRmELTVAGn0gKQwaX1iUyjMYVC9IkF3PIQw9hSt1AQz2PGN4YA8Hg60au8cmMkA7OC9lQQTLYxqabNHNhowih6U5mrQDBYtAmJSQyykZmdipg7hmfmNBEcZjciQXSk0bMoAVevM8uccTtPGgqIUUF1VHBNAWBtfpGTLlqSoD+R0nxLtTs5uZ+6neBdmPdIcEGoHOOA2riyVEE7p3in9vIB+NGixkzc0wLNBR0FyEu4FOGrdIosYHJqHAJVza3LgPOJQlctx8a3MmzzlqSN0mtzf1jqZqFqnlcxICezDh3ZkN5AhI0vHKolBSt0PmYAU1IB8qjxjrNszc6zUtkSHHDMlwDzZ4aZdIWkbOdBnKUBmUq1CaEhn0IJiixsxP8AqZTRw3MJH8x1apU1MujGVLSjNuud58qcwqNHPOOORKSCkP3lG+gChf6x0Nx48j2y5hz5QzEJLs5SRQa8/SNbSStK2o7DgeVzD2OwHZTGHdKQcwoCWowHHjFbjpjqcl6C3lrWKxAvUtUggRNMxgNecQNVVN42MND2Y9uyKV1vDeGTXM9RpfxgfYgcIaw4GWoMc3YG/QyYCXIDjSJIZnI983hY7TlJNZiQ3Av6QvjfiCUCznplP3gWw+zm+h8p4wugpKmLsYplbel6BZ8hAl/EXCX5n+I7cosEzrVySHAFOBicgqsBHIn4rxBDDL5OfMwtM21ijXOU9GTHKxl4s+6PQkgiE8VPZ94CPP52Omq705R/uP2gHbFikqJSS59mC9yi8Rds7iZtSUDvKl+B9mAn4hkiyvJJ+9I41BT+1R8W9BDCEK0lIHNX/mpom4lF4mMul/E6RZKjwdh+Ymj4knn/AG5HiQpXoAIpMyh/9qE8k/8AglvrAZi0nvTFq8P/ANH7QSiwY10dBM+I8Rl7NQCFqIyKADXYhQLv6x18olLcY842eR2ssIfJnQ6VM4OYBww9OkekLXyrDR2MvnJJxSXXy/gZGNdJ5fWIKXEJCszNS7ngR9+kKzp+XMSaipCuF3S13Dtz8obUkY6GpYBvfn5weRLcly9mhWXOTVQqHSpPMEWfypyMWOzsQgrXmDJGvGg14glJ8YSWVRVsKG8Olg4Fq89fpeCJzEgnU0GjW99GjJU9Kwpcl2Gpu6R/PkYWTiMrUL7xfrw5fmMM/NqVDNUWU5LDjQHwPs+UVmLngAtUEeR0bgYkMcMru9GLahzW16268Y53H7SIoL2Bbk3jUCIy8ic3SJSlewDHTDMCsznKgMdL6dB5u8cxMAdRAZz5u7C2laRZzMRStRr9AH96RWz5vGw04RbFfZXHYRE/swU29XPpCCE5gQwrcjhQ/b6xk5RUXPh6QRj3QKEB/AP4RdKiyVEMLUgUAzJfRkipbgw1i7xMwqSpQGYd4FrCtKUesVQGRBIFSGHFzz8qcot8FIzpQlJOW+tctSaaO4vHTfZVPay7wc1SZLSgoqOYzFEU3UHKkClagxxpwYyhyKVJYhg443JqYvFTFIlHKVOxBL6Fgqp1IBPGKnFSyVlSQ7ptRx8rennAgdFuwycWSEM5yu4Io1QBUnSFlMTRI8OMbkzF9kpSmVLztu3SWN+VoHNUDlYgMkC1zUuedYvQaH8rVg6ZhgSTSCoIijVmZmFb0tEps7KhQ5GvhEVQrtKa0pTByzQslsPhXvx/M5UtxPl/MTmKqXqaaxtcpQS5QQnjlPqYbwOzZs7MZbMCHJLV0gm1ySjbYm3BPr942CocB5RcJ+HFuylgdAT6tDkj4aQ4BUs0ejDR+EdaJvPD1ObKibr9TEd3mfIfmO/wewMOls0sE/8AJRP0dotJMuTLG6lCeiR9hCuSCsspfDFs81k4KYvuSVq8FH0YQGVIKlhADKKmY8bR6TidrygWMxIJ0BF/OOWnYTJPRMylTTE0TdVbDnCe1SaRoxYMs4Sm1VEcL8LzVd6YE9AT+IspPwbL1WtR4Bh9jFzLxOINUYQJH7pqwPoMxiaJmIUSk4rDSWuEIKyPGo8xBcmZtP8AyyfRX/Qhh/hWUA4kqVzVmI9Wh9GzUSg+WUjrlELTcKFA58ZPmGjJSCkGrGqQkUDnwHGCfGfwNL7H9Rhi2VCVKQpROYZXKgVEkHViekZ5eQoySb5LYvFx5k6cnXzS/sQx3w8CP1L5VpWlTfuGYfXnF8zmqmD2Zy2vWOMwG2p36VeHIzBQAQrVNQW5hrcI6VO00JlgByQkBy5JNHqDygY5Txpqbvfb8jvxbJgnKEsSrbdfMdUztch2DFL9UnkOIasAnzEFUtnBY3bgSlZOpcEOLgk3hHEbXKh3QCWJAPLiRasVk/EVBtUMHcAWoS50EF5WzyLHUL7IqqS7NwB3lM1yDWrULw1gdrMFEEBWYZRcZmSlyCNAPpFKqcSznj6uICFpfdDnhE3cludVnTq2ymTM/wBLeSVOoHpvEHn5fWNzviPNvITl/wC1qgP1DxyRnl7fSNfqFMw+8I/Gi3b5G0uqLybtckFvB+toq52Nrx91+sL5+GpPW4gaVpZi7tFI4ox6OjjSDCYVUsDbrw+kDz1Dsff+YCkt1ESWpxmbXSK1RTSbZqeHv3pG1LHMtf7sYXUX8TEpaSVM1Rp49YNDKNhJywONhQCp1AfSuutIvpeIPZOGT2SQksLlRF3PEt4Qrs1IlzUqVcGqaHkEk1Zw5JajjlFlPWFoUwDTDui1SHDaFn1pWFm+ilpbFNMng5UBToS6l18AH/cBpC22MQpTABgolRADO5o/Gr+UbxiAJy0juBZc2fhbg7+EKlalLBYXaztwpFIrsdcmv1IRKMoO5U5BsGpFhgnUkkIQan2OUAm4HtEJWaqKjnADENQlvdotZGeSkIllITetfGKAb9BNC6QWAJA1gsogxQgGloUp2Dtfl4wZGHIupI8X9HjeFwqlghKVEGhYUbrAdtbIUlKQgqSSAVgKfeJa4LcIhkyaXT4Zu8XxseeLSu0rfpz0D20AUBOZy729+kKfD20JUntEzCXKgwAJdhyheRheyzlTk1q+ghn4dxMwZyiWlWYh3DhLDi442gKV272NGeEMOJLSr9GW6NoKmA9lhZq21ICQ390PSsFjllIEmXLBaqlKWzlrJpzgcnH4hQ7/AGQL9wJSWDagVrxMaUFJJ7SdMWaXWTWrkVa31MQnniuDz35jXw0vyRqfsqYl+2xaUB23ciR4GpeC4LYGDxJXKTMmzFhIdZUphUWdgTWzQCcETCM1fbg+ekHwGOEkvLaoIfqzny9IlLNJwpbMPj+cllUsttdnHbW2FMws4IVXeOVTUUAbtx5Q3tDGrniWwykDeYsCp6KDW+0dDtLaHak5mNfJ+EVCkAWAAA05RSOVypzW6KZfPUdUMN6WXeIw6DKAUsrXmSVFRchABBSk5qPfi0BGGkIBBXnIsAGe5c8aUrFOicpq0bSIlfl+NITRN8yPPcpvsvpmLliiLBr6VPQVe0SxPxMsgJ0SAluLUHvlHOTsQLMRb6ez5wutZNi4s3L36wF40XyUwyyY70tqyymTAS4ADaDSBYjEApSndDO54knU8mtCMtSjZv8AERRJVvEgEasajmPR4usaQNG9sYM1qM+vTlAVqdq1H0gQlkJqLijxuVIO8XP8cW8IpSQ1JE5JrUkt6tBUKZyCQXboDQ1iKpXACrFuesaWpwws/wBrQOTuTcyWTR6D3fWJghQCTS9bAvxbofxGlkA8hU+F2p7aBzXKXAAHCAcGmy7Bw9qVrfofA1hUrdzq1fOGAgsAzsQX5a++cClyS5IsEsebxyCqITFsKawNC91q1+nusGVLBZj56W+0LPVrCHVDRoGkkxfYfClKQAkk0JN70oNSa0iqlS8xALtanKOs/WypRoHXTe/bYUB9eQhZy6DKVFcpUuWZhW5pT+o26m0Tw2LSkyEF8kt1OfmKk1BHkPCKbaeIzLUWopRP+fBols+b2s2rMlJ71alhTiY7RtYY+o7Nm5RnWAUvmUlNgDb6tEJeBCt4rTzU5Tfe9iC4zBggVCQAndJ+Zr2a8Kz8Srs1IWHAD9TcMNNIaIWzadogKbM4AIDguBW5pc1hObPzl7NS/DrA8PKSUVoVd0vfqHpCM1dai0VS3HUdy+mWh7Yv+4mMjI58EJcFh8S/YfeCTP8AbT0H/UY3GRg8n4onpfhP+pL/AK/yik278/j6Rr4U7o/qX/0GMjIP+yw/i/RbzbD+7/tiGJsnor1MZGRCJ88BkaeH2hVXePj6RuMii7HXLBSrK6pgaLHofQRkZFVz9+hVE12MAn2HWMjIeIYi/wA/gr0MQVY+PpGRkUKBp1x/Qn/tieA+f+hUZGQr+EEvhGE93wmekCPeV70MajIRcsREB3k+HrAp9/7oyMiiGjyHxPvyiHyeH4jcZC9I7pD+D+b+lf2gCO4r+31MZGRNck+xHCXgA7w6xkZF+2aVyM7N7/lBMfY9D6xkZAfxCy+ISPeHUw3sD/cm/wBI9RGRkO/hZSJabX70zoPUxW4zuzfD7xuMjsYvYhhO6OkITr+AjIyKR5NHZ//Z"/>
          <p:cNvSpPr>
            <a:spLocks noChangeAspect="1" noChangeArrowheads="1"/>
          </p:cNvSpPr>
          <p:nvPr/>
        </p:nvSpPr>
        <p:spPr bwMode="auto">
          <a:xfrm>
            <a:off x="155575" y="-2141538"/>
            <a:ext cx="7153275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data:image/jpeg;base64,/9j/4AAQSkZJRgABAQAAAQABAAD/2wCEAAkGBxQTEhUTExQWFhUXGBgbGBcYGBwdHhgXHR0YGBkaGhcbHCggHBwlHB8XITEhJSkrLi4uFx8zODMsNygtLisBCgoKDg0OGxAQGywkICUsLCwsLCwvLCwsLCwsLCwvLCwsLCwsLC0sLCwsLCwsLCwsNCwsLCwsLCwtLCwsLCwsLP/AABEIALEBHAMBIgACEQEDEQH/xAAcAAACAgMBAQAAAAAAAAAAAAADBAIFAAEGBwj/xAA+EAABAgQDBQYFAwMDAwUAAAABAhEAAyExBBJBBSJRYXETMoGRsfAGQqHB0RRS4XKC8SMzYrLC4hUWJEPS/8QAGgEAAwEBAQEAAAAAAAAAAAAAAQIDBAAFBv/EADARAAICAQQBAQYGAQUAAAAAAAABAhEDEiExQQRREyIyYZHwBXGBocHRFDNDUnLx/9oADAMBAAIRAxEAPwDrEToZRM8Yqpa6wxLmxpaMKZZJm84NLnRWIVB5a4DDZaInQdK4qpc2HJcynHg3rAdIopDaJhhkLYfmK2WsxBGLSXOYMLkkCnGJPJC6tDai2TMcRXYzbcuWWXShNVJBJGgBNfCE8TtSWdzOAaA1rUEhi9OLxzG158xQVLK0hIuCAA/7zRiXbUWjz8/4hCMtMfqLObS2GcbPlmhkgKCh+4m6j32yitMppd2AijlyFKKyEdqAmYpG7mCiFKGXKhwDYgUGtmh2diFy5KUqkyQCEhCjTMA4fdWQSQSAONeiJ+IFypqckvIZeYBGZks2XRidCzCztSMuSUJNan/H9GZ7vcrlJmBXZLlTR2iU6dmhBKSSWmAgkVZihyDUaBeYtSJKspQOCXc6ArNV14vXwMO43bBnTD2q2DUQSoAskCocirkF+85oLRUYjETTNCpImKcgoyBRZX7RUUDP66wupylphsheeBBcmZMxIQEgpStIIWFBIYtvZa5QWdvpFPtSYygrKmXooJdNS4WAgkqYVSS7FtKx3GyNjqmGY4lqmBSUqmqmJKVBiyJaC2aZmYubs3F+i2HsLN2gliUFCilTFhU1XdqrI6GcEBxS8bMW1RovFadmcz8G7FXiJqFTE9rhwgKQgTCpEpVClBBcypgZ2Yhiwu460/B8lfbomTUqUoIVLV2blGqmlpLFtHFHtHX4hXYoPZpGcsSSQ5AYOSzlk6l7CNYPHKyFbqKcoIKk1dyKhO81i7WGkGehZKb3RbQm9zjMZ8ESMKqXOwaiZgSpJlqTn7RSgE50dooBBTvG/LWM25trES1SsqAU91U1XZomzEootCspZszspLM1OMdZtYoOUmUlaq77EpQWJUSbKABN2Y9Y8/8AiPZUkTM8tLqesq6e8dQxDcPBzCZPJSWwmW48AdvzlkpRhhllujMFrIUS25nUolWWp1DhqAAQITcQhKVzVElZObuuksRmULndcWYZr1hTFypqVJyMkBGYEKyhKgapLKLKfdDmK/NPmpz5JzJCUglTOSGRmTl+YENZxrWM7c8nLIe8+SWJmJzKAJUGLMbGoejvofC8TVNTITnTNSpWZjlCS6W3lOp1JVmoKc9RF/sb4VK0qBzIUojKiXkQxCQTuzA5ZySRSljpc4T4AyryhagvKXmGWggH5VEFNrcCGvSHhgbVdDRxvo8zkrdYXMQvIrMEmwWqlcxu2rP4Xi82bsgzwFdmlMtOda1qIDZWoHZqEM/DnFl8S7CnomS09srENXJnCSoBwpQQpTJDAJ3XtxLR0mAEpByy8Hh0rQAcy1JBzFgGTMUVoUWNVAEsKCFyUvX9CkcVvc87nYpMsHemrAzb6SUoUogsQMu8HcvQtR4rMfNxGRMuaFKQnKpKWSyQQUoUQkUo4rxMesYfZGDM1U1cwLnICWQHYLu4BFQ72DEGsN4hM0siXh5OHTmSSoENUk581MzVIQRw0DRPHmglvz9X+2wY43X9HGbE2nNwaezBw4WMhKFlYWWImoZmAAdsoU1H1g+0tpzsXn7ZSJarJl7zIvmX3mLnLvC0WaUzxNWZeJTPZSkuyQUhblag9Qph3gWFqxnwv8FzJx7TMZcsE5SpICnc/IpBCm4n7Q2SUsr0wsCUpPSuCn2bg0zpk5GIUUJKkHMlIT2ju6QQ+Ud2gFuEc58aYmWpa0oICQDlIDAknMaX4x6n8YpEtKj2WdUtCSpkkIIQ5Dv1d3jwrb+LC5y1AUWsqJAYEEPQaB/SD4mN+0fy+l/aKKCi6KqepyNWFPFtG4vDiyykqDtx58YRJpryguIxNABXieceo1ZTs6efikrQpmdQatTUEnxIArDuCnoQkpUzudI55E1IlhIG9QudCGcAxaHGpS2VIU4BJ566xleNrZFNW56aJlYPLXFeV8/CDImmkeyeamO9rEu0hPtTDMuSVhwwCWzGvIdLV8Iz+RmWGGtrYMU5OkNyZgNLc4dkrH7gG43PTlCGExAS4LUGm8XuHTQWekBxeLAGXeUGJoHYsTpVnfo8eN5X4nJy0YvTnk0Y8e1ssZmJSk5gaNU8LXrz+l4SnY0KIIBuxIY3p5EA8PzWq2nKmpQgZgxAF6akEMamvlreFsPi0BagHAq6wku7fMR7H1jI5ZMyjGfH7hk6lsO4aSUKUZmUpLqISXLgjKH7tALNrzhqSZJyrLljmFLOGYkiulbkikJDaSAh1rCgBVnBChSnzRuVIQpIIKklW8CXNfmICg/DX7GLOMYySjv+n7NiKLrZFzOxhyApCVKpk3XZy17+DRyPxGCotLISbKKvnJSBrYWs1OMP4OcBNSmUt1KokswBN2qWUQ4cgtWFPiDEqQooUWAASsM7u7vNIf8AboKE31z5Z5JZEmFQUo23/Jzm1NnKSl0hRUveZSk5mtwSprDzgMgqE6V+pLy0kOgKUkKQC2VSjuirg2docl53Qq6CUtMVQFV3ZV2cgB+Lxc7NwZQSuYEKStJBSQpa1h810k1sqoFHDxqw6kZ7pujoMBjErllQlJ7NBCRJKUkSQK5wsOkgJILuL1aLfZmMlBwFySp7y2Dh6U46MHqC0UhwktK5c2TLaaTmUchUAwAIYkAEAAuA7EtA8NsZU3/5CZmWatyCagEEirirjVgQ5jRLyHibfP397Dwbb2Omxm0hkUFILOU1IbobsCK9DAMOoLDh0BO7VTBbuGTyGjHTWK/EbiQJimDEoJqFrY8bsHIJPCsZhkpIyhakKOULNCCA7FJKnGYm1a6C8YlL22S5O/oalKiwxs0BKw7JVRYDqcWa9B3at8xjmFYKVNUoTgCW7qCZfBqKDBLniDTWsX+1J8tUonL2bKCgQwzEmurOdXH2geyjLLle6limhDrI7ygo79N7WxPSFyKslN/0F6ZdWcerZiBM7KVLmTEIKVLy3IZQdTBKXYpYlXyc8sdHsbZ2JJz9jITmCWUUp3kJIAC2TcJbKzXfRou1qVOyplKUhDkPkFWAI3nbLcamusP4PtACJlSGZT94MCXDUY05s8ep4sI9E9O+4+lQd2D8W16+A8ohjJCZyci0uk3DkP1aIy1wXtWj0GkPZyivgcKcqmAEoybiaZcxIBC8zsg5X8WeIf8At/EonIaYiegJIC56MypdCAEkEf8AGpBN47ATIl2sY8ni4pcg0ro5SZsCcFCakoBS5IF1KY3JDBI4NV9GiGzZcoKBxKAqYt8qATMVRyS6WSA9QTxaOrSeldHhORhZaVURvJBIUQdTVlGlPpGBeHCGVezaqu99xtPYHBYVCFNKRLQRm76SVBRZRcinDXWIY/b6ZciYVz8xcAZBUGxZrh3LsfG0V2HwqpaZgUVKXNUoNmfdD1YGxYEkVrzEJy/hhZmiXNSZuHbRbBGjM7qplYaVhMWTJl2xqlw30dJyiuCm2XtZU1eKRiDKOeXmSFPRgTUpZlU0I6XjxcF0gf8AFI+pPpH0RtPZipCZgkJQTMlnMSPkQlRtWvy83tHgG0ZAQJbU/wBGSov+41PqI1eI5U7EhaVPkQmpIDGhY++kbMrcpWob79IaxKBUJOZnrx4tAMRMUJSRYGopela+UbB0Fll5bPYGnpG5IJAfN4QCWlw70A+jP6mLHDpSQ5Pn74RwGelhZ9/aGUroIrkTefjBVL8RG88xSHO1hnC4oijuDcV+2sU4msYZRNYZm8YTJBTi4tWhlNosp+MCUEnUpSyRWrDMdba8rwGWtThnYg1BJDDrUdDAsWpw7ZCdA5emheka/VUAN48rF4dtvdP9P/H+ZR5PmOzwQlwzlzd6hw5at/zAUCYA68oJtkLvzJ92jYWAl1ByRTre8ClztDQdKDhGj2UpNxk3X0sDkuUS7FWbOSlKctFMajgXeoNRURcYYp7OoSXBsO9zq3toTVPCRWr8jU9OkDVjFOMocOBVrF31pGT/AB4YXqfzBrYBWGRnBBUlYUlW64OYGgoGALl26iFPiBDMspUZiwHFXBDm2apDgtW0Hx8xK1ZyVJIFCkNV2qRZlZTd6FgYMhAYHNvAAEk36Rlx+O8stqSXfyKOaUdJTTtogy0JXLUXJBKhYnedCmGWxtwi12LikIlgo7Q5lVyvVVAd5ZqHHHUxqWrMXUVEPUsBRmuB184tcNgEDKVEZAygFAE5nvz/AMRpjiknq+/0JN+hBOHC0umYMzspRQN5nvlZyHAq9B4wzs/BLQFrVMVNKmAzHSjuORf6RA4gLskCvy+284NMoAXYOKA3qPm0Nq9Y7P4za2tv9K+2PCaQHHTBluSTYC6mbdSe9yd6FXkts/FBDiWneBZZzEgqLHeclgBVhrbWDzmX3qUa7eIKaj+YjLnJ+UJNWKlVZqHLqC2vrGb/AB5YXt8TfRTXrfOwObImzDnXLTkSTmKSWWBQWIUSCBQsPv0GDxqZmWqSpLO2h0oajpFTi8SJacwFGqQgMAXYvwB4+VYfyAJzbqifmCQH8dRb6RtwpOdPd9hvTui5lzOJt7vE1EEUiokzTrDMqdwjfprgZTseUhhRzEEnjeAjE8SIBOn8IKsLkPKmRpeVVCK6E6c4rk4iNiY5ieXDHLHTNWjlkaCYzAZgQlak0TUGu6/TlFdOw04MhClCn+4VPUCgyOb6mptD65x0jQWaGMK/C8V8/f38jpZbM2UFpzmYEhRNxcj/AJGH0zoSXMasSE4Gug+kb8cI4oKMeAx3Q9iVjIuvyqr4GPnDbyc0yfqyZabihCUuAPr4R7/OUgoUlZoQQqrbpFedjHzziiSjEFNjNzAkXllwCCb1BqOEJlrah1bK6dIOY0zDLmvx/mFFyl5A5NHpw6Gxq/lHS/D8pllboKQmuY0Zn14G8c3iZgILN3qCtKvQ8ISMrdDJhZS3QRV2TXk1vMRsIoNecFRhv9Ik6gMejv75w7Jw26KNTrB1I6jt5UlRU1nh2Xh8odRP9sDTOKSXDGJK2iQ1PBvr1jY5SfB5Cdm/04JcEtz48IssLkFDXx9DFVMx+bodPesOyZyAlwgHiamut4WTdbjLksZk1O9wuevG7xVzEJBd38WaGcPLZTuQG1IAfoa9ekCxyUPU0cN+0tel3hIunQX6kO0BLBg0BN3eJTJKSNwgeEL4YKWsIzZaseQiiewqZabKkFcxnYs9fd4t8UgkbhAyA2S4PEAPVwRasV01UqWAhAcv3jUn8alhG8NtIIO86ktQPQG7tpHm+VjyZfej1wqNGOcY7MUnYUhYKl5s1MtXBuGINqWbWpgk1QPedkGw+hD3rpG8RjgtJSABXS7+o/mKxWNUl3Kmd/H300hcXj5FFqVbk8ko9FvImdmcnyp1o7Vs/GkGxWOBcJTo17eGpisGKM4uczaPc8+ekN4KW7hS7GwFepVwH2jRjjoitXKJSkr2DYJJJq4ez/Xwgk3EpT3d4Hwb7GInFyw6UozKHeJJt4HwivG0gSQEpCeBqYrFuTujtRaYeeGcN0PvrEpyswJASNTQesVmGnBK3umCYrEElkM5DX68af5g17xykGM/TjxHG7+9YcGNOViXLv5RXfpilBJuahzS7Gv2jJcs3VdqchWKR09DqTLiRiyYNLxmr/iKdK9HYWrGTZxAISDavQxSkyqZczcUCLwGTP0eK6VKWagRM5gkrb+LQNglomabv5wNGLrFWcU+sRKqv6x1A1F+MVxtB5c5w4MUMvEUq7+7w1hp+U/eJSiCyxE8PvO3rGGaGoG6l242hedMzBwK9W8haJbPkZ1BJLABzxPIRObjpcp8I0Y5tOohVdxeQVyKYAXoaAC/SPCMQhQMuWpLHspaWVxdSiW8W5GPolM5CFZEAukZiX1sEvxPlHi/xjLT2+HmWUZaSTqTmFfCvnGKHkLLL3VSNCTXLs5vHqVJQUt3kAXehuf4ihnszgUe8dV8TYqUveYhTIAbTdL9Y5spBDmyfre8XxP3bZyLBaHkhgoMkkvqSpTEG2ibRa4TCkoBJ9S/04uPCAbPC1Zg9BLHNgQSQAaav4QBMyauqGSGFCrVr3tApvY5s7NM45bP1FYKtI04WY68NbxUYPFKLscoqyiPxFlgZyiNKFgf3feN/B47jQnh1uW9Yt9m4lL5SQK3dnHD+OsKTpiXy0cuymtWo5wqvCk7oZOteHh4wXT5CnvY5iZ6gcpJIfX8w2jEbpC0g0oSWbpTr5xUKSSUoOmrVPCkWwKCADfyc3FoSTSObF1zt0qBPBmqOAt9Yr8NiVJWFAni/wCeMO4lExL74Zur0tz6wvs2WFmtQKvz4VsOcFSVAuixm4jNvKVU1Jf7XjUpTi9tRd+EEmy0M6uQAAtrpeAFTVHp79iJ3scnsTlrZyanRgOPnGp2ICWo5evHrZn5wooryu48LxAz8u8+YC6SKg+/URxy3DDakzNVVtW+0WuxpxWglZDDjQcBVmHqY5TamIZZYAJVUB3YH2fKLTZ5QJZPD9xZ1NRk6t94GRLSdJUrLGVLRcTKkmlWLVpElIVKGdklGZ24i31iGExeVJWmWkkNmVfWrHSnCAf+q9ovcSQ9FJCQQeenk3GJpyb+RMfkYwLSUNqcpp4BtYjh8ShBClJcasa6M54XpFUhZSXKSOIN2trasbkKzuBQEa8db63itL9BrOu/UpWCAWsQHvzBNGcs0V0/EgLaj6gH3f8AMU+OxqkJQGAUGyqFqXFDd200gMjElbq18PbwcWOtyiLcrJOhJ4w3LWUhybhmiqGIygB6mMlz3NST4xRjpluMec2oDtEMWf2kkGtT1hWZNFDrx5QRC6EO7CwEBM7X0BCiK8YYE+g4wspi4uIimzgu0Pdg1FgZ5o1vWGZc+gah+kVz0fSJIxATdz0hWjrLqVOBcGnSLzBbNEtLzA69RVg9k0vzis2NiJKUZ1KBmFyEirAOOgJI9InOxi8QqVKS4dRK1A2TrTkGqdY8nyZ5Z3GPux7ZtwqMd3u+kN/ELiTORRKVSpgcNmJKVAUs1vKPEvjDEK7XDjRMpCQXuxCifGl+EevfEWIeViC7IRKVUiykg0Fa61do8Vx8/OiQsl1boPIZS3oYzeAmk2y8pNy24BbWGdAygBIckk10u3CluML4/CKQmW470sF/3Mz291iWMxBUg0rlAPiztA9skkyw7js0Jpowj0Y2tgINjgqVnCSwUAD0YW+sBxikAgEDups8MY1eadlALO29dwGbhGp2BKi4QGYeesNEEfmdrKwktFTlYgalrPcf5jc6VKUp0LykcLdRSK04pLJSoOzEMRcaka0pDRxdCQE52+lNLRbUzyHZGbIA30rzit02Lgk84Nhp6MtVEEXB08qQOQCXzEKVRxoP5gS8GxKiQknS4/iG1WdzyQm4sJWFBwCNanz8okrHAEOH4cHrw5wBOER+61S2nh5RiJALFgAXF6N11gNoakHl40q7xZIqa18BqawmcaQogAjMXOrpgi5eUHy0PSkaE5Jp2YJ638fOBaXQUl0h5GJVQsRyfR7V91hhS3FBe/H8Ewph3IfdGpDuGsKwPGY3KzppxFh/PKAnYNLewZU29WKdNfL3aE5i8zFSxUNW17QORNJBU/UPVrX8YEpyBZwWYh+XmIemhlBoFNACsubMAHFbQ1IkJLbzdB6nSAJwygUlQHI+9I2tDF8w4dI6mx2r2OjTtBYKUpICEgUNR1I93hZU4oKlIWDm3iwd7uDbWOdnzDmvQWrDmFx4QNPesL7GibwtIuJW2QUsSCSN4MzGtBSC7IW2beIuxezvqY5qbiAauCTcs1NLQ7JxpCQLM9OJ0J4wfZ+7sF4mlsdptPBBUsMkF7sQ+YBqAuAfKOVkKykgg3Zv8RZDaSDKO9lcg5eeop6xXTWUQEgsKuzOTVzHYIySpgin2HM1zX39IZw0oO7u3u0V6JVbEw4RSzUt/MXaHSGVTFVGar2I04QeSvKR78DCCFlreLwyjM9hC6RUtw09QSotqrWMEwJOraeMaXKUak1eCTpdg8GhlAJMnMQQaEWgcyU/jWsFThyAB+KQyiRRoVquBtBdfDWykhAXMYKX/tp1YUKmuR9KQ/jsZLlJZDE1SyWobl+NSKVigRNW4UFEFKciTwTwEB7FzVy5qSfqY83L4Mss3LJLb0RqWRRjUVv6jO1dpqVgp4WkB0kA71mUVWrcpHCPG5mAmNh3FFISQeTOAW/q+sevfFOHSvA4hSCd2XNCC1SEvUHgQ/lHmm2cQtOSoA7EZW5E5W6hCYlgpOWlVv8AwPHV2V85YQlaAGYh+ZAGl2qYrMZLOYcCS3nlfzhlc4dqVs7FJAfUBOp8bwKbJUJwSr5b9RU1jXHYdDMqcDNVvBy45EP8ras31i+/XdmSlhd7tfhFDs6UBMS4sVVf+oaXMM4k5jdgHAuaAm8MuQdhEzMpBFSOsOIxZpukPcuXgKZJBGsN5Sz3EaW0YZNE8PiVA90nx5wTEzswDv7bQH28QkrHTlaJKxINGt5Rya9BL+QAZR+7zjJ61MlgBfu3iScSNU/yIimcHAFukc2Nb9AKisv9X/ECCVvRQfo0PkkhyLwPMHqk9X+8BthUmujeHTMYAretKW8YFi8Op6q8P4iwlJ/brw4fmMm4dzevOOT9Qa97K+VhixZ7V6UvyjZkVBUahtfejRYyJbP7MRWkUhmztbIJw4WA7sOJMaXhQ1n/ABFhISG/MZiEilWgrYXUypXhA9ojLwqYtzJSSImiRlNw/pHajtbK1GDHC0HGGFAzGLKVJ14xKXJGunukc3SFbZGXgkgV0jS0g2FB5tD+ICUIF61r92rFfhy7wsJWFGIkHQQ0jDnhEklmhqSoRSx0kJZWuLGClLNz0gi0h/SMyQtgomB7ERUaufSJJXEZ4cwQ0NJU9fpE0B4TSWDw7gJuYOOJBHShhW6YyGMOm+a0DxCzRhcn8xmJdKnJdASxSOKiAC/ACKXau1yCyV5SXZ9SwoD5G+vOJuaTsLdFlj9pZMJNmHMWlzUpCeik66OTRo80VgzMKkFVZSUgHiQ9BVqkK84utpbVGUIUB2aQykjedYrWjEOPIdY1i2lz1JuUmWoBncZSTyur6xlyPe0WxSbRUYLCtPTokTAObAAux8L8YTxaR+qmOyglSlKb5g7tTyhnZU3POZiRm3gKWzelS8IbTlgTZ2UnKSLPV66+McuSyLTZi8xACCMq2SxoxSokNxbreEZ+FAUQdCfUwTAYkgMk1zpUAxqGZojOIc53zG8USFWzLtKQQAFVpUHxrEyrKQ6iSbM0VyCSa1bSG8M5D0rYcItRgcTJjCgJL8dIZwkhIFRWFZpD/wDIPbjzeA9uqt3goOm0NLkgqDBvGCDDnkOEKgm9X9tD0uaKG5gN+gHaMRJIvWMlygpx5RFWJLEkFvft4VRMrqIawUyyRLy2+kbLGA9rR3Z+ESkpqIU5ILLlvGTJDddIYKqUhdcwiusG6ODy2F6njGpkkGrwkrEEkvBcM5DggHnbnBc9jmNy8rAkAkeR/EERd2DHU6QDDzVBiQkj0asFnzhehNma0KmKMLWbBmiHaNrpAQpnPvpGITmYAQ+xwTEyyQCRw/zEcPKbWH0ymqrRmELTVAGn0gKQwaX1iUyjMYVC9IkF3PIQw9hSt1AQz2PGN4YA8Hg60au8cmMkA7OC9lQQTLYxqabNHNhowih6U5mrQDBYtAmJSQyykZmdipg7hmfmNBEcZjciQXSk0bMoAVevM8uccTtPGgqIUUF1VHBNAWBtfpGTLlqSoD+R0nxLtTs5uZ+6neBdmPdIcEGoHOOA2riyVEE7p3in9vIB+NGixkzc0wLNBR0FyEu4FOGrdIosYHJqHAJVza3LgPOJQlctx8a3MmzzlqSN0mtzf1jqZqFqnlcxICezDh3ZkN5AhI0vHKolBSt0PmYAU1IB8qjxjrNszc6zUtkSHHDMlwDzZ4aZdIWkbOdBnKUBmUq1CaEhn0IJiixsxP8AqZTRw3MJH8x1apU1MujGVLSjNuud58qcwqNHPOOORKSCkP3lG+gChf6x0Nx48j2y5hz5QzEJLs5SRQa8/SNbSStK2o7DgeVzD2OwHZTGHdKQcwoCWowHHjFbjpjqcl6C3lrWKxAvUtUggRNMxgNecQNVVN42MND2Y9uyKV1vDeGTXM9RpfxgfYgcIaw4GWoMc3YG/QyYCXIDjSJIZnI983hY7TlJNZiQ3Av6QvjfiCUCznplP3gWw+zm+h8p4wugpKmLsYplbel6BZ8hAl/EXCX5n+I7cosEzrVySHAFOBicgqsBHIn4rxBDDL5OfMwtM21ijXOU9GTHKxl4s+6PQkgiE8VPZ94CPP52Omq705R/uP2gHbFikqJSS59mC9yi8Rds7iZtSUDvKl+B9mAn4hkiyvJJ+9I41BT+1R8W9BDCEK0lIHNX/mpom4lF4mMul/E6RZKjwdh+Ymj4knn/AG5HiQpXoAIpMyh/9qE8k/8AglvrAZi0nvTFq8P/ANH7QSiwY10dBM+I8Rl7NQCFqIyKADXYhQLv6x18olLcY842eR2ssIfJnQ6VM4OYBww9OkekLXyrDR2MvnJJxSXXy/gZGNdJ5fWIKXEJCszNS7ngR9+kKzp+XMSaipCuF3S13Dtz8obUkY6GpYBvfn5weRLcly9mhWXOTVQqHSpPMEWfypyMWOzsQgrXmDJGvGg14glJ8YSWVRVsKG8Olg4Fq89fpeCJzEgnU0GjW99GjJU9Kwpcl2Gpu6R/PkYWTiMrUL7xfrw5fmMM/NqVDNUWU5LDjQHwPs+UVmLngAtUEeR0bgYkMcMru9GLahzW16268Y53H7SIoL2Bbk3jUCIy8ic3SJSlewDHTDMCsznKgMdL6dB5u8cxMAdRAZz5u7C2laRZzMRStRr9AH96RWz5vGw04RbFfZXHYRE/swU29XPpCCE5gQwrcjhQ/b6xk5RUXPh6QRj3QKEB/AP4RdKiyVEMLUgUAzJfRkipbgw1i7xMwqSpQGYd4FrCtKUesVQGRBIFSGHFzz8qcot8FIzpQlJOW+tctSaaO4vHTfZVPay7wc1SZLSgoqOYzFEU3UHKkClagxxpwYyhyKVJYhg443JqYvFTFIlHKVOxBL6Fgqp1IBPGKnFSyVlSQ7ptRx8rennAgdFuwycWSEM5yu4Io1QBUnSFlMTRI8OMbkzF9kpSmVLztu3SWN+VoHNUDlYgMkC1zUuedYvQaH8rVg6ZhgSTSCoIijVmZmFb0tEps7KhQ5GvhEVQrtKa0pTByzQslsPhXvx/M5UtxPl/MTmKqXqaaxtcpQS5QQnjlPqYbwOzZs7MZbMCHJLV0gm1ySjbYm3BPr942CocB5RcJ+HFuylgdAT6tDkj4aQ4BUs0ejDR+EdaJvPD1ObKibr9TEd3mfIfmO/wewMOls0sE/8AJRP0dotJMuTLG6lCeiR9hCuSCsspfDFs81k4KYvuSVq8FH0YQGVIKlhADKKmY8bR6TidrygWMxIJ0BF/OOWnYTJPRMylTTE0TdVbDnCe1SaRoxYMs4Sm1VEcL8LzVd6YE9AT+IspPwbL1WtR4Bh9jFzLxOINUYQJH7pqwPoMxiaJmIUSk4rDSWuEIKyPGo8xBcmZtP8AyyfRX/Qhh/hWUA4kqVzVmI9Wh9GzUSg+WUjrlELTcKFA58ZPmGjJSCkGrGqQkUDnwHGCfGfwNL7H9Rhi2VCVKQpROYZXKgVEkHViekZ5eQoySb5LYvFx5k6cnXzS/sQx3w8CP1L5VpWlTfuGYfXnF8zmqmD2Zy2vWOMwG2p36VeHIzBQAQrVNQW5hrcI6VO00JlgByQkBy5JNHqDygY5Txpqbvfb8jvxbJgnKEsSrbdfMdUztch2DFL9UnkOIasAnzEFUtnBY3bgSlZOpcEOLgk3hHEbXKh3QCWJAPLiRasVk/EVBtUMHcAWoS50EF5WzyLHUL7IqqS7NwB3lM1yDWrULw1gdrMFEEBWYZRcZmSlyCNAPpFKqcSznj6uICFpfdDnhE3cludVnTq2ymTM/wBLeSVOoHpvEHn5fWNzviPNvITl/wC1qgP1DxyRnl7fSNfqFMw+8I/Gi3b5G0uqLybtckFvB+toq52Nrx91+sL5+GpPW4gaVpZi7tFI4ox6OjjSDCYVUsDbrw+kDz1Dsff+YCkt1ESWpxmbXSK1RTSbZqeHv3pG1LHMtf7sYXUX8TEpaSVM1Rp49YNDKNhJywONhQCp1AfSuutIvpeIPZOGT2SQksLlRF3PEt4Qrs1IlzUqVcGqaHkEk1Zw5JajjlFlPWFoUwDTDui1SHDaFn1pWFm+ilpbFNMng5UBToS6l18AH/cBpC22MQpTABgolRADO5o/Gr+UbxiAJy0juBZc2fhbg7+EKlalLBYXaztwpFIrsdcmv1IRKMoO5U5BsGpFhgnUkkIQan2OUAm4HtEJWaqKjnADENQlvdotZGeSkIllITetfGKAb9BNC6QWAJA1gsogxQgGloUp2Dtfl4wZGHIupI8X9HjeFwqlghKVEGhYUbrAdtbIUlKQgqSSAVgKfeJa4LcIhkyaXT4Zu8XxseeLSu0rfpz0D20AUBOZy729+kKfD20JUntEzCXKgwAJdhyheRheyzlTk1q+ghn4dxMwZyiWlWYh3DhLDi442gKV272NGeEMOJLSr9GW6NoKmA9lhZq21ICQ390PSsFjllIEmXLBaqlKWzlrJpzgcnH4hQ7/AGQL9wJSWDagVrxMaUFJJ7SdMWaXWTWrkVa31MQnniuDz35jXw0vyRqfsqYl+2xaUB23ciR4GpeC4LYGDxJXKTMmzFhIdZUphUWdgTWzQCcETCM1fbg+ekHwGOEkvLaoIfqzny9IlLNJwpbMPj+cllUsttdnHbW2FMws4IVXeOVTUUAbtx5Q3tDGrniWwykDeYsCp6KDW+0dDtLaHak5mNfJ+EVCkAWAAA05RSOVypzW6KZfPUdUMN6WXeIw6DKAUsrXmSVFRchABBSk5qPfi0BGGkIBBXnIsAGe5c8aUrFOicpq0bSIlfl+NITRN8yPPcpvsvpmLliiLBr6VPQVe0SxPxMsgJ0SAluLUHvlHOTsQLMRb6ez5wutZNi4s3L36wF40XyUwyyY70tqyymTAS4ADaDSBYjEApSndDO54knU8mtCMtSjZv8AERRJVvEgEasajmPR4usaQNG9sYM1qM+vTlAVqdq1H0gQlkJqLijxuVIO8XP8cW8IpSQ1JE5JrUkt6tBUKZyCQXboDQ1iKpXACrFuesaWpwws/wBrQOTuTcyWTR6D3fWJghQCTS9bAvxbofxGlkA8hU+F2p7aBzXKXAAHCAcGmy7Bw9qVrfofA1hUrdzq1fOGAgsAzsQX5a++cClyS5IsEsebxyCqITFsKawNC91q1+nusGVLBZj56W+0LPVrCHVDRoGkkxfYfClKQAkk0JN70oNSa0iqlS8xALtanKOs/WypRoHXTe/bYUB9eQhZy6DKVFcpUuWZhW5pT+o26m0Tw2LSkyEF8kt1OfmKk1BHkPCKbaeIzLUWopRP+fBols+b2s2rMlJ71alhTiY7RtYY+o7Nm5RnWAUvmUlNgDb6tEJeBCt4rTzU5Tfe9iC4zBggVCQAndJ+Zr2a8Kz8Srs1IWHAD9TcMNNIaIWzadogKbM4AIDguBW5pc1hObPzl7NS/DrA8PKSUVoVd0vfqHpCM1dai0VS3HUdy+mWh7Yv+4mMjI58EJcFh8S/YfeCTP8AbT0H/UY3GRg8n4onpfhP+pL/AK/yik278/j6Rr4U7o/qX/0GMjIP+yw/i/RbzbD+7/tiGJsnor1MZGRCJ88BkaeH2hVXePj6RuMii7HXLBSrK6pgaLHofQRkZFVz9+hVE12MAn2HWMjIeIYi/wA/gr0MQVY+PpGRkUKBp1x/Qn/tieA+f+hUZGQr+EEvhGE93wmekCPeV70MajIRcsREB3k+HrAp9/7oyMiiGjyHxPvyiHyeH4jcZC9I7pD+D+b+lf2gCO4r+31MZGRNck+xHCXgA7w6xkZF+2aVyM7N7/lBMfY9D6xkZAfxCy+ISPeHUw3sD/cm/wBI9RGRkO/hZSJabX70zoPUxW4zuzfD7xuMjsYvYhhO6OkITr+AjIyKR5NHZ//Z"/>
          <p:cNvSpPr>
            <a:spLocks noChangeAspect="1" noChangeArrowheads="1"/>
          </p:cNvSpPr>
          <p:nvPr/>
        </p:nvSpPr>
        <p:spPr bwMode="auto">
          <a:xfrm>
            <a:off x="155575" y="-2141538"/>
            <a:ext cx="7153275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8" name="Picture 10" descr="http://tmacfitness.com/wp-content/uploads/2013/04/Beauty-of-nature-random-4884759-1280-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9831" y="777240"/>
            <a:ext cx="3404489" cy="2127806"/>
          </a:xfrm>
          <a:prstGeom prst="rect">
            <a:avLst/>
          </a:prstGeom>
          <a:noFill/>
        </p:spPr>
      </p:pic>
      <p:pic>
        <p:nvPicPr>
          <p:cNvPr id="7180" name="Picture 12" descr="http://stylonica.com/wp-content/uploads/2014/02/na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4191001"/>
            <a:ext cx="3706368" cy="2316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40233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</TotalTime>
  <Words>265</Words>
  <Application>Microsoft Office PowerPoint</Application>
  <PresentationFormat>Custom</PresentationFormat>
  <Paragraphs>63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Bell work turn in any late work take out your Emerson notes you printed for HW START choosing right word vocab unit 3 </vt:lpstr>
      <vt:lpstr>Warm Up</vt:lpstr>
      <vt:lpstr>Key Ideas of Transcendentalism</vt:lpstr>
      <vt:lpstr>Transcendentalists</vt:lpstr>
      <vt:lpstr>Transcendentalists</vt:lpstr>
      <vt:lpstr>Pop Culture Examples of Transcendentalism</vt:lpstr>
      <vt:lpstr> Ralph Waldo Emerson </vt:lpstr>
      <vt:lpstr>Nature</vt:lpstr>
      <vt:lpstr>Emerson’s “Nature”</vt:lpstr>
      <vt:lpstr>Closure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Christina M.</dc:creator>
  <cp:lastModifiedBy>ashleyh.nickell</cp:lastModifiedBy>
  <cp:revision>9</cp:revision>
  <dcterms:created xsi:type="dcterms:W3CDTF">2014-09-29T16:23:31Z</dcterms:created>
  <dcterms:modified xsi:type="dcterms:W3CDTF">2014-09-29T20:48:02Z</dcterms:modified>
</cp:coreProperties>
</file>