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4ECBCD8E-EE3C-9E45-BD8A-534038785E41}" type="datetimeFigureOut">
              <a:rPr lang="en-US" smtClean="0"/>
              <a:t>9/27/14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3801724-63F9-8841-8F0D-BF947165F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CD8E-EE3C-9E45-BD8A-534038785E41}" type="datetimeFigureOut">
              <a:rPr lang="en-US" smtClean="0"/>
              <a:t>9/27/14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24-63F9-8841-8F0D-BF947165F9B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CD8E-EE3C-9E45-BD8A-534038785E41}" type="datetimeFigureOut">
              <a:rPr lang="en-US" smtClean="0"/>
              <a:t>9/27/14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24-63F9-8841-8F0D-BF947165F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CD8E-EE3C-9E45-BD8A-534038785E41}" type="datetimeFigureOut">
              <a:rPr lang="en-US" smtClean="0"/>
              <a:t>9/27/14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24-63F9-8841-8F0D-BF947165F9B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CD8E-EE3C-9E45-BD8A-534038785E41}" type="datetimeFigureOut">
              <a:rPr lang="en-US" smtClean="0"/>
              <a:t>9/27/14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24-63F9-8841-8F0D-BF947165F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CD8E-EE3C-9E45-BD8A-534038785E41}" type="datetimeFigureOut">
              <a:rPr lang="en-US" smtClean="0"/>
              <a:t>9/27/14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24-63F9-8841-8F0D-BF947165F9B7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CD8E-EE3C-9E45-BD8A-534038785E41}" type="datetimeFigureOut">
              <a:rPr lang="en-US" smtClean="0"/>
              <a:t>9/27/14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24-63F9-8841-8F0D-BF947165F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4ECBCD8E-EE3C-9E45-BD8A-534038785E41}" type="datetimeFigureOut">
              <a:rPr lang="en-US" smtClean="0"/>
              <a:t>9/27/14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CD8E-EE3C-9E45-BD8A-534038785E41}" type="datetimeFigureOut">
              <a:rPr lang="en-US" smtClean="0"/>
              <a:t>9/27/14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24-63F9-8841-8F0D-BF947165F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CD8E-EE3C-9E45-BD8A-534038785E41}" type="datetimeFigureOut">
              <a:rPr lang="en-US" smtClean="0"/>
              <a:t>9/27/14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24-63F9-8841-8F0D-BF947165F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CD8E-EE3C-9E45-BD8A-534038785E41}" type="datetimeFigureOut">
              <a:rPr lang="en-US" smtClean="0"/>
              <a:t>9/27/14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24-63F9-8841-8F0D-BF947165F9B7}" type="slidenum">
              <a:rPr lang="en-US" smtClean="0"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CD8E-EE3C-9E45-BD8A-534038785E41}" type="datetimeFigureOut">
              <a:rPr lang="en-US" smtClean="0"/>
              <a:t>9/27/14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24-63F9-8841-8F0D-BF947165F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CD8E-EE3C-9E45-BD8A-534038785E41}" type="datetimeFigureOut">
              <a:rPr lang="en-US" smtClean="0"/>
              <a:t>9/27/14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24-63F9-8841-8F0D-BF947165F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CD8E-EE3C-9E45-BD8A-534038785E41}" type="datetimeFigureOut">
              <a:rPr lang="en-US" smtClean="0"/>
              <a:t>9/27/14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24-63F9-8841-8F0D-BF947165F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4ECBCD8E-EE3C-9E45-BD8A-534038785E41}" type="datetimeFigureOut">
              <a:rPr lang="en-US" smtClean="0"/>
              <a:t>9/27/14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3801724-63F9-8841-8F0D-BF947165F9B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Unit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make amends, make up for; to avert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2928322"/>
            <a:ext cx="3429000" cy="2374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state of great excitement, agitation, or turbulence; (</a:t>
            </a:r>
            <a:r>
              <a:rPr lang="en-US" dirty="0" err="1" smtClean="0"/>
              <a:t>v</a:t>
            </a:r>
            <a:r>
              <a:rPr lang="en-US" dirty="0" smtClean="0"/>
              <a:t>.) to be in or work into such a state; to produce alcohol by chemical action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650" y="3429000"/>
            <a:ext cx="28067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Inadvertent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Resulting from or marked by lack of attention; unintentional, accidental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450" y="3429000"/>
            <a:ext cx="3213100" cy="2527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in name only, not real; too small to be considered or taken seriously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3357563"/>
            <a:ext cx="2933700" cy="2768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Noncommittal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decisive or definite; unwilling to take a clear position or to say yes or no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3097911"/>
            <a:ext cx="2451100" cy="3028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696" y="3097911"/>
            <a:ext cx="2263179" cy="30672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steal something that has been given into ones trust; to take improperly for ones own use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0" y="3332163"/>
            <a:ext cx="2908300" cy="279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Proclivity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 natural or habitual inclination or tendency (especially of human character or behavior)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334" y="3006246"/>
            <a:ext cx="6441240" cy="303348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Sangfroid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Composure or coolness, especially in trying circumstances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773" y="3181905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Seditious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Resistant to lawful authority; having the purpose of overthrowing an established government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0" y="2913063"/>
            <a:ext cx="2527300" cy="3213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Tenuous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Thin, slender, not dense; lacking clarity or sharpness; of slight importance or significance; lacking a sound basis, poorly supported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3725863"/>
            <a:ext cx="337820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Abominate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have an intense dislike or hatred for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083" y="2695256"/>
            <a:ext cx="3714417" cy="300124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Vitriolic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bitter, sarcastic; highly caustic or biting (like a strong acid)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607" y="3429000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Wheedle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To use coaxing or flattery to gain some desired end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259" y="2968996"/>
            <a:ext cx="3304936" cy="33420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Acculturation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modification of the social patterns, traits, or structures of one group or society by contact with those of another; the resultant blend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342900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Adventitious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Resulting from chance rather than from an inherent cause or character; accidental, not essential; (medicine) acquired, not congenital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50" y="3485691"/>
            <a:ext cx="3289300" cy="29245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Ascribe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assign or refer to (as a cause or source), attribute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566" y="3083994"/>
            <a:ext cx="3978984" cy="26818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Roundabout, not direct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13612"/>
            <a:ext cx="2077082" cy="2088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918" y="4646918"/>
            <a:ext cx="1641841" cy="1641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750" y="3139994"/>
            <a:ext cx="34925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Commiserate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sympathize with, have pity or sorrow for, share a feeling of distress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065" y="2931512"/>
            <a:ext cx="2129767" cy="2129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565" y="3061929"/>
            <a:ext cx="38100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direct or order; to prescribe a course of action in an authoritative way; to prohibit; to urge someone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149" y="3083995"/>
            <a:ext cx="3171402" cy="33561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Expedite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make easy, cause to progress faster, speed up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0" y="3429000"/>
            <a:ext cx="3746500" cy="21717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42</TotalTime>
  <Words>339</Words>
  <Application>Microsoft Macintosh PowerPoint</Application>
  <PresentationFormat>On-screen Show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Capital</vt:lpstr>
      <vt:lpstr>Vocabulary Unit 3</vt:lpstr>
      <vt:lpstr>Abominate</vt:lpstr>
      <vt:lpstr>Acculturation</vt:lpstr>
      <vt:lpstr>Adventitious</vt:lpstr>
      <vt:lpstr>Ascribe</vt:lpstr>
      <vt:lpstr>Circuitous</vt:lpstr>
      <vt:lpstr>Commiserate</vt:lpstr>
      <vt:lpstr>Enjoin</vt:lpstr>
      <vt:lpstr>Expedite</vt:lpstr>
      <vt:lpstr>Expiate</vt:lpstr>
      <vt:lpstr>Ferment</vt:lpstr>
      <vt:lpstr>Inadvertent</vt:lpstr>
      <vt:lpstr>Nominal </vt:lpstr>
      <vt:lpstr>Noncommittal</vt:lpstr>
      <vt:lpstr>Peculate</vt:lpstr>
      <vt:lpstr>Proclivity</vt:lpstr>
      <vt:lpstr>Sangfroid</vt:lpstr>
      <vt:lpstr>Seditious</vt:lpstr>
      <vt:lpstr>Tenuous </vt:lpstr>
      <vt:lpstr>Vitriolic </vt:lpstr>
      <vt:lpstr>Wheedle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Unit 3</dc:title>
  <dc:creator>Peter Nickell</dc:creator>
  <cp:lastModifiedBy>Peter Nickell</cp:lastModifiedBy>
  <cp:revision>1</cp:revision>
  <dcterms:created xsi:type="dcterms:W3CDTF">2014-09-27T14:41:45Z</dcterms:created>
  <dcterms:modified xsi:type="dcterms:W3CDTF">2014-09-27T15:24:20Z</dcterms:modified>
</cp:coreProperties>
</file>