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43" d="100"/>
          <a:sy n="43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5 Vocab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38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FLOUT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41300"/>
            <a:ext cx="10131425" cy="3649133"/>
          </a:xfrm>
        </p:spPr>
        <p:txBody>
          <a:bodyPr>
            <a:normAutofit/>
          </a:bodyPr>
          <a:lstStyle/>
          <a:p>
            <a:r>
              <a:rPr lang="en-US" sz="2400" b="1" dirty="0"/>
              <a:t>to mock, treat with contempt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513" y="2544233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0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4433"/>
            <a:ext cx="10131425" cy="1456267"/>
          </a:xfrm>
        </p:spPr>
        <p:txBody>
          <a:bodyPr/>
          <a:lstStyle/>
          <a:p>
            <a:r>
              <a:rPr lang="en-US" dirty="0" smtClean="0"/>
              <a:t>Fractious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6133"/>
            <a:ext cx="10131425" cy="3649133"/>
          </a:xfrm>
        </p:spPr>
        <p:txBody>
          <a:bodyPr>
            <a:normAutofit/>
          </a:bodyPr>
          <a:lstStyle/>
          <a:p>
            <a:r>
              <a:rPr lang="en-US" sz="2400" b="1" dirty="0"/>
              <a:t>tending to be troublesome; unruly, </a:t>
            </a:r>
            <a:r>
              <a:rPr lang="en-US" sz="2400" b="1" dirty="0" smtClean="0"/>
              <a:t>quarrelsome, </a:t>
            </a:r>
            <a:r>
              <a:rPr lang="en-US" sz="2400" b="1" dirty="0"/>
              <a:t>contrary; unpredictable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220" y="2478360"/>
            <a:ext cx="7449014" cy="34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Precept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41300"/>
            <a:ext cx="10131425" cy="3649133"/>
          </a:xfrm>
        </p:spPr>
        <p:txBody>
          <a:bodyPr>
            <a:normAutofit/>
          </a:bodyPr>
          <a:lstStyle/>
          <a:p>
            <a:r>
              <a:rPr lang="en-US" sz="2400" b="1" dirty="0"/>
              <a:t>a rule of conduct or action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36" y="2733145"/>
            <a:ext cx="1981200" cy="2314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70" y="2764896"/>
            <a:ext cx="2155513" cy="261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0" y="2434167"/>
            <a:ext cx="5715000" cy="391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66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Salutary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1300"/>
            <a:ext cx="10131425" cy="3649133"/>
          </a:xfrm>
        </p:spPr>
        <p:txBody>
          <a:bodyPr>
            <a:normAutofit/>
          </a:bodyPr>
          <a:lstStyle/>
          <a:p>
            <a:r>
              <a:rPr lang="en-US" sz="2400" b="1" dirty="0"/>
              <a:t>beneficial, helpful; healthful, wholesome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829" y="2477739"/>
            <a:ext cx="5349868" cy="400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01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Scathing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52" y="241300"/>
            <a:ext cx="10131425" cy="3649133"/>
          </a:xfrm>
        </p:spPr>
        <p:txBody>
          <a:bodyPr>
            <a:normAutofit/>
          </a:bodyPr>
          <a:lstStyle/>
          <a:p>
            <a:r>
              <a:rPr lang="en-US" sz="2400" b="1" dirty="0"/>
              <a:t>bitterly severe, withering; causing great harm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368" y="2768755"/>
            <a:ext cx="4953640" cy="38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01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SCOURGE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1300"/>
            <a:ext cx="10131425" cy="3649133"/>
          </a:xfrm>
        </p:spPr>
        <p:txBody>
          <a:bodyPr>
            <a:normAutofit/>
          </a:bodyPr>
          <a:lstStyle/>
          <a:p>
            <a:r>
              <a:rPr lang="en-US" sz="2400" b="1" dirty="0"/>
              <a:t>(v) to whip, punish severely; (n) a cause of affliction or suffering; a source of severe punishment or criticism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540" y="2781997"/>
            <a:ext cx="85725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33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Sepulchral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96644"/>
            <a:ext cx="10131425" cy="3649133"/>
          </a:xfrm>
        </p:spPr>
        <p:txBody>
          <a:bodyPr>
            <a:normAutofit/>
          </a:bodyPr>
          <a:lstStyle/>
          <a:p>
            <a:r>
              <a:rPr lang="en-US" sz="2400" b="1" dirty="0"/>
              <a:t>funeral, typical of the tomb; extremely gloomy or dismal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176" y="2318246"/>
            <a:ext cx="4075908" cy="388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57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41300"/>
            <a:ext cx="10131425" cy="3649133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adj</a:t>
            </a:r>
            <a:r>
              <a:rPr lang="en-US" sz="2400" b="1" dirty="0"/>
              <a:t>) tending to cause sleep, relating to sleepiness or lethargy; (n) something that induces sleep</a:t>
            </a:r>
            <a:endParaRPr lang="en-US" sz="24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Soporific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810" y="2478139"/>
            <a:ext cx="4754370" cy="356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59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Straightlaced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512130"/>
            <a:ext cx="10131425" cy="3649133"/>
          </a:xfrm>
        </p:spPr>
        <p:txBody>
          <a:bodyPr>
            <a:normAutofit/>
          </a:bodyPr>
          <a:lstStyle/>
          <a:p>
            <a:r>
              <a:rPr lang="en-US" sz="2400" b="1" dirty="0"/>
              <a:t>extremely strict in regard to moral standards and conduct; prudish, puritanical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037" y="2686694"/>
            <a:ext cx="3792164" cy="379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71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6756"/>
            <a:ext cx="10131425" cy="1456267"/>
          </a:xfrm>
        </p:spPr>
        <p:txBody>
          <a:bodyPr/>
          <a:lstStyle/>
          <a:p>
            <a:r>
              <a:rPr lang="en-US" dirty="0" smtClean="0"/>
              <a:t>Transient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0"/>
            <a:ext cx="10131425" cy="3649133"/>
          </a:xfrm>
        </p:spPr>
        <p:txBody>
          <a:bodyPr>
            <a:normAutofit/>
          </a:bodyPr>
          <a:lstStyle/>
          <a:p>
            <a:r>
              <a:rPr lang="en-US" sz="2400" b="1" dirty="0"/>
              <a:t>(</a:t>
            </a:r>
            <a:r>
              <a:rPr lang="en-US" sz="2400" b="1" dirty="0" err="1"/>
              <a:t>adj</a:t>
            </a:r>
            <a:r>
              <a:rPr lang="en-US" sz="2400" b="1" dirty="0"/>
              <a:t>) lasting only a short time, fleeting; (n) one who stays only a short time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61725"/>
            <a:ext cx="2907978" cy="426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8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amnesty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474" y="579038"/>
            <a:ext cx="10131425" cy="3649133"/>
          </a:xfrm>
        </p:spPr>
        <p:txBody>
          <a:bodyPr>
            <a:normAutofit/>
          </a:bodyPr>
          <a:lstStyle/>
          <a:p>
            <a:r>
              <a:rPr lang="en-US" sz="2800" b="1" dirty="0"/>
              <a:t>a general pardon for an offense against the government; in general, any act of forgiveness or absolution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790" y="2891921"/>
            <a:ext cx="3925230" cy="346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69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UNWIELDY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41300"/>
            <a:ext cx="10131425" cy="3649133"/>
          </a:xfrm>
        </p:spPr>
        <p:txBody>
          <a:bodyPr>
            <a:normAutofit/>
          </a:bodyPr>
          <a:lstStyle/>
          <a:p>
            <a:r>
              <a:rPr lang="en-US" sz="2400" b="1" dirty="0"/>
              <a:t>not easily carried, handled, or managed because of size or complexity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223" y="2434167"/>
            <a:ext cx="5231636" cy="381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97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Vapid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41300"/>
            <a:ext cx="10131425" cy="3649133"/>
          </a:xfrm>
        </p:spPr>
        <p:txBody>
          <a:bodyPr>
            <a:normAutofit/>
          </a:bodyPr>
          <a:lstStyle/>
          <a:p>
            <a:r>
              <a:rPr lang="en-US" sz="2800" dirty="0"/>
              <a:t>dull, uninteresting, tiresome; lacking in sharpness, flavor, liveliness, or force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488" y="2785017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98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72" y="241300"/>
            <a:ext cx="10131425" cy="3649133"/>
          </a:xfrm>
        </p:spPr>
        <p:txBody>
          <a:bodyPr>
            <a:normAutofit/>
          </a:bodyPr>
          <a:lstStyle/>
          <a:p>
            <a:r>
              <a:rPr lang="en-US" sz="2800" b="1" dirty="0"/>
              <a:t>self-government, political control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200" y="3177180"/>
            <a:ext cx="4068684" cy="2707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627" y="3177180"/>
            <a:ext cx="4496942" cy="274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3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Axiomatic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962" y="534433"/>
            <a:ext cx="10131425" cy="3649133"/>
          </a:xfrm>
        </p:spPr>
        <p:txBody>
          <a:bodyPr>
            <a:normAutofit/>
          </a:bodyPr>
          <a:lstStyle/>
          <a:p>
            <a:r>
              <a:rPr lang="en-US" sz="2800" b="1" dirty="0"/>
              <a:t>self-evident, expressing a universally accepted principle or </a:t>
            </a:r>
            <a:r>
              <a:rPr lang="en-US" sz="2800" b="1" dirty="0" smtClean="0"/>
              <a:t>rule, unquestionable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971" y="2751215"/>
            <a:ext cx="5252496" cy="385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0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Blazon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055" y="579038"/>
            <a:ext cx="10131425" cy="3649133"/>
          </a:xfrm>
        </p:spPr>
        <p:txBody>
          <a:bodyPr>
            <a:normAutofit/>
          </a:bodyPr>
          <a:lstStyle/>
          <a:p>
            <a:r>
              <a:rPr lang="en-US" sz="2400" b="1" dirty="0"/>
              <a:t>to adorn or embellish; to display conspicuously; to publish or proclaim widely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718" y="2580704"/>
            <a:ext cx="3662634" cy="391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79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41300"/>
            <a:ext cx="10131425" cy="3649133"/>
          </a:xfrm>
        </p:spPr>
        <p:txBody>
          <a:bodyPr>
            <a:normAutofit/>
          </a:bodyPr>
          <a:lstStyle/>
          <a:p>
            <a:r>
              <a:rPr lang="en-US" sz="2800" b="1" dirty="0"/>
              <a:t>a warning or caution to prevent misunderstanding or discourage behavior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390" y="2741909"/>
            <a:ext cx="4948623" cy="372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75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Equitable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1300"/>
            <a:ext cx="10131425" cy="3649133"/>
          </a:xfrm>
        </p:spPr>
        <p:txBody>
          <a:bodyPr>
            <a:normAutofit/>
          </a:bodyPr>
          <a:lstStyle/>
          <a:p>
            <a:r>
              <a:rPr lang="en-US" sz="2400" b="1" dirty="0"/>
              <a:t>fair, just, embodying principles of justice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015" y="2855347"/>
            <a:ext cx="4484067" cy="298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11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Extricate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41300"/>
            <a:ext cx="10131425" cy="3649133"/>
          </a:xfrm>
        </p:spPr>
        <p:txBody>
          <a:bodyPr>
            <a:normAutofit/>
          </a:bodyPr>
          <a:lstStyle/>
          <a:p>
            <a:r>
              <a:rPr lang="en-US" sz="2400" b="1" dirty="0"/>
              <a:t>to free from entanglements or difficulties; to remove with effort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488" y="2434167"/>
            <a:ext cx="60960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7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41300"/>
            <a:ext cx="10131425" cy="3649133"/>
          </a:xfrm>
        </p:spPr>
        <p:txBody>
          <a:bodyPr>
            <a:normAutofit/>
          </a:bodyPr>
          <a:lstStyle/>
          <a:p>
            <a:r>
              <a:rPr lang="en-US" sz="2400" b="1" dirty="0"/>
              <a:t>to steal, especially in a sneaky way and in petty amounts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414" y="2609385"/>
            <a:ext cx="4413444" cy="386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03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51</TotalTime>
  <Words>271</Words>
  <Application>Microsoft Office PowerPoint</Application>
  <PresentationFormat>Widescreen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Celestial</vt:lpstr>
      <vt:lpstr>UNIT 5 Vocab </vt:lpstr>
      <vt:lpstr>amnesty</vt:lpstr>
      <vt:lpstr>Autonomy </vt:lpstr>
      <vt:lpstr>Axiomatic </vt:lpstr>
      <vt:lpstr>Blazon </vt:lpstr>
      <vt:lpstr>Caveat </vt:lpstr>
      <vt:lpstr>Equitable </vt:lpstr>
      <vt:lpstr>Extricate </vt:lpstr>
      <vt:lpstr>Filch </vt:lpstr>
      <vt:lpstr>FLOUT </vt:lpstr>
      <vt:lpstr>Fractious </vt:lpstr>
      <vt:lpstr>Precept </vt:lpstr>
      <vt:lpstr>Salutary </vt:lpstr>
      <vt:lpstr>Scathing </vt:lpstr>
      <vt:lpstr>SCOURGE </vt:lpstr>
      <vt:lpstr>Sepulchral </vt:lpstr>
      <vt:lpstr>Soporific </vt:lpstr>
      <vt:lpstr>Straightlaced </vt:lpstr>
      <vt:lpstr>Transient </vt:lpstr>
      <vt:lpstr>UNWIELDY </vt:lpstr>
      <vt:lpstr>Vapid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Vocab</dc:title>
  <dc:creator>Nickell, Ashley H.</dc:creator>
  <cp:lastModifiedBy>Nickell, Ashley H.</cp:lastModifiedBy>
  <cp:revision>6</cp:revision>
  <dcterms:created xsi:type="dcterms:W3CDTF">2014-11-09T18:46:58Z</dcterms:created>
  <dcterms:modified xsi:type="dcterms:W3CDTF">2014-11-09T19:38:09Z</dcterms:modified>
</cp:coreProperties>
</file>