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9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B5F9-838B-2844-95ED-AF0DA1B8B045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32A8-5B56-B34A-AC64-942EC2EC1D0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AB22B5F9-838B-2844-95ED-AF0DA1B8B045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974032A8-5B56-B34A-AC64-942EC2EC1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ct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B5F9-838B-2844-95ED-AF0DA1B8B045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32A8-5B56-B34A-AC64-942EC2EC1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AB22B5F9-838B-2844-95ED-AF0DA1B8B045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974032A8-5B56-B34A-AC64-942EC2EC1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B5F9-838B-2844-95ED-AF0DA1B8B045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32A8-5B56-B34A-AC64-942EC2EC1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AB22B5F9-838B-2844-95ED-AF0DA1B8B045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32A8-5B56-B34A-AC64-942EC2EC1D0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B5F9-838B-2844-95ED-AF0DA1B8B045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32A8-5B56-B34A-AC64-942EC2EC1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B5F9-838B-2844-95ED-AF0DA1B8B045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32A8-5B56-B34A-AC64-942EC2EC1D0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B5F9-838B-2844-95ED-AF0DA1B8B045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32A8-5B56-B34A-AC64-942EC2EC1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B5F9-838B-2844-95ED-AF0DA1B8B045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32A8-5B56-B34A-AC64-942EC2EC1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B5F9-838B-2844-95ED-AF0DA1B8B045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32A8-5B56-B34A-AC64-942EC2EC1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B5F9-838B-2844-95ED-AF0DA1B8B045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32A8-5B56-B34A-AC64-942EC2EC1D0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B5F9-838B-2844-95ED-AF0DA1B8B045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32A8-5B56-B34A-AC64-942EC2EC1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AB22B5F9-838B-2844-95ED-AF0DA1B8B045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974032A8-5B56-B34A-AC64-942EC2EC1D0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AB22B5F9-838B-2844-95ED-AF0DA1B8B045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974032A8-5B56-B34A-AC64-942EC2EC1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youtu.be/YMiqEUBux3o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vY-8V6garUc" TargetMode="External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youtu.be/A-yZNMWFqvM" TargetMode="External"/><Relationship Id="rId3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3330254"/>
            <a:ext cx="6498158" cy="33087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Give me liberty or give me death….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at least my students sitting in their desk with paper and pencils ready to go!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769" y="1345920"/>
            <a:ext cx="7583488" cy="4297363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en-US" dirty="0" smtClean="0"/>
              <a:t>On September 11, 2001, many Americans were shocked and concerned. President Bush delivered this speech causing us to wage war against terrorism. </a:t>
            </a:r>
          </a:p>
          <a:p>
            <a:pPr indent="0">
              <a:buNone/>
            </a:pPr>
            <a:r>
              <a:rPr lang="en-US" dirty="0" smtClean="0"/>
              <a:t>In a journal answer 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 Why do you think this is a persuasive speech?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What rhetoric does he use ethos, pathos, logos?</a:t>
            </a:r>
          </a:p>
          <a:p>
            <a:pPr lvl="1"/>
            <a:r>
              <a:rPr lang="en-US" sz="2400" dirty="0" smtClean="0">
                <a:hlinkClick r:id="rId2"/>
              </a:rPr>
              <a:t>http://youtu.be/YMiqEUBux3o</a:t>
            </a:r>
            <a:endParaRPr lang="en-US" sz="2400" dirty="0" smtClean="0"/>
          </a:p>
          <a:p>
            <a:pPr lvl="1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8600" y="4591930"/>
            <a:ext cx="1895399" cy="22660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8600" y="2524797"/>
            <a:ext cx="1895399" cy="18347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Patrick Henry Virginia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508950"/>
            <a:ext cx="7583488" cy="4297363"/>
          </a:xfrm>
        </p:spPr>
        <p:txBody>
          <a:bodyPr>
            <a:normAutofit/>
          </a:bodyPr>
          <a:lstStyle/>
          <a:p>
            <a:r>
              <a:rPr lang="en-US" dirty="0" smtClean="0"/>
              <a:t>1775 Delegates from the colonies met at the Virginia Convention; We were still part of England so no Congress/Senate </a:t>
            </a:r>
          </a:p>
          <a:p>
            <a:r>
              <a:rPr lang="en-US" dirty="0" smtClean="0"/>
              <a:t>Patrick Henry gave a speech urging the delegates to form a militia as peace was no longer an option.</a:t>
            </a:r>
          </a:p>
          <a:p>
            <a:r>
              <a:rPr lang="en-US" dirty="0" smtClean="0"/>
              <a:t>Members of the delegate including George Washington were in the audience and had to decide America’s fate. </a:t>
            </a:r>
          </a:p>
          <a:p>
            <a:pPr lvl="1"/>
            <a:r>
              <a:rPr lang="en-US" dirty="0" smtClean="0">
                <a:hlinkClick r:id="rId2"/>
              </a:rPr>
              <a:t>http://www.youtube.com/watch?v=vY-8V6garUc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5595" y="5049595"/>
            <a:ext cx="1808405" cy="18084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Henry V St. Crispin Day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Shakespeare’s St. Crispin Day Speech takes place during the 100 year wars between England and France (England wanted the throne in France sound familiar?)</a:t>
            </a:r>
          </a:p>
          <a:p>
            <a:r>
              <a:rPr lang="en-US" dirty="0" smtClean="0"/>
              <a:t>King Henry V in battle with French troops is outnumbered and gives his last rousing speech to his troops going into battle. Shockingly they won!</a:t>
            </a:r>
          </a:p>
          <a:p>
            <a:pPr lvl="1"/>
            <a:r>
              <a:rPr lang="en-US" dirty="0" smtClean="0">
                <a:hlinkClick r:id="rId2"/>
              </a:rPr>
              <a:t>http://youtu.be/A-yZNMWFqvM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1600" y="4749800"/>
            <a:ext cx="3860800" cy="210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you will go into your assigned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America’s 1-8 you will analyze Patrick Henry’s “Virginia Convention” Speech on your worksheet</a:t>
            </a:r>
          </a:p>
          <a:p>
            <a:r>
              <a:rPr lang="en-US" dirty="0" smtClean="0"/>
              <a:t>British 1-8 you will analyze Shakespeare’s “St. Crispin Day” Speech on your worksheet</a:t>
            </a:r>
          </a:p>
          <a:p>
            <a:pPr lvl="4">
              <a:buNone/>
            </a:pPr>
            <a:r>
              <a:rPr lang="en-US" dirty="0" smtClean="0"/>
              <a:t>   </a:t>
            </a:r>
          </a:p>
          <a:p>
            <a:r>
              <a:rPr lang="en-US" b="1" dirty="0" smtClean="0"/>
              <a:t>Next</a:t>
            </a:r>
            <a:r>
              <a:rPr lang="en-US" dirty="0" smtClean="0"/>
              <a:t>: All groups will play the ‘bad guys’ and take on their author’s speech and create their own counterargument on the back </a:t>
            </a:r>
            <a:r>
              <a:rPr lang="en-US" dirty="0"/>
              <a:t>o</a:t>
            </a:r>
            <a:r>
              <a:rPr lang="en-US" dirty="0" smtClean="0"/>
              <a:t>f your worksheet.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8616" y="5560597"/>
            <a:ext cx="1583584" cy="11311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4887" y="5560597"/>
            <a:ext cx="1885219" cy="11311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your Matching Country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America 1 goes with British 1</a:t>
            </a:r>
          </a:p>
          <a:p>
            <a:pPr indent="0"/>
            <a:r>
              <a:rPr lang="en-US" dirty="0" smtClean="0"/>
              <a:t>Help your opposing side fill in their worksheets for figurative language, rhetoric, and tone</a:t>
            </a:r>
          </a:p>
          <a:p>
            <a:pPr indent="0"/>
            <a:r>
              <a:rPr lang="en-US" dirty="0" smtClean="0"/>
              <a:t>Share your groups argument claim/support and your counterargument!</a:t>
            </a:r>
          </a:p>
          <a:p>
            <a:pPr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987800"/>
            <a:ext cx="2832100" cy="28702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made these speeches so similar?</a:t>
            </a:r>
          </a:p>
          <a:p>
            <a:r>
              <a:rPr lang="en-US" dirty="0" smtClean="0"/>
              <a:t>What made them different?</a:t>
            </a:r>
          </a:p>
          <a:p>
            <a:r>
              <a:rPr lang="en-US" dirty="0" smtClean="0"/>
              <a:t>Did they both have the same tone?</a:t>
            </a:r>
          </a:p>
          <a:p>
            <a:r>
              <a:rPr lang="en-US" dirty="0" smtClean="0"/>
              <a:t>Did they both have the same effect on their audience?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546" y="4259626"/>
            <a:ext cx="3162300" cy="237277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38</TotalTime>
  <Words>383</Words>
  <Application>Microsoft Macintosh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Precedent</vt:lpstr>
      <vt:lpstr>Give me liberty or give me death….  or at least my students sitting in their desk with paper and pencils ready to go!</vt:lpstr>
      <vt:lpstr>Warm Up:</vt:lpstr>
      <vt:lpstr>Patrick Henry Virginia Convention</vt:lpstr>
      <vt:lpstr>Henry V St. Crispin Day </vt:lpstr>
      <vt:lpstr>Now you will go into your assigned Groups</vt:lpstr>
      <vt:lpstr>Find your Matching Country Group</vt:lpstr>
      <vt:lpstr>Closure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 me liberty or give me death….  or at least my students sitting in their desk with paper and pencils ready to go!</dc:title>
  <dc:creator>Peter Nickell</dc:creator>
  <cp:lastModifiedBy>Peter Nickell</cp:lastModifiedBy>
  <cp:revision>1</cp:revision>
  <dcterms:created xsi:type="dcterms:W3CDTF">2014-09-11T01:26:54Z</dcterms:created>
  <dcterms:modified xsi:type="dcterms:W3CDTF">2014-09-11T01:27:15Z</dcterms:modified>
</cp:coreProperties>
</file>