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Unit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4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Innuendo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3924" y="266803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/>
              <a:t>A hint, indirect suggestion, or reference (often in a derogatory sense)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77" y="2779485"/>
            <a:ext cx="2733675" cy="34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4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Intercede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095" y="266803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/>
              <a:t>To plead on behalf of someone else; to serve as a third party or go-between in a disagreement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57" y="2878590"/>
            <a:ext cx="4042366" cy="34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0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Jaded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095" y="152665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/>
              <a:t>Wearied, worn-out, dulled (in the sense of being satiated by excessive indulgence)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926896"/>
            <a:ext cx="6072188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5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Lurid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095" y="515523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/>
              <a:t>Causing shock, horror, or revulsion; sensational; pale or sallow in color; terrible or passionate in intensity or lack of restraint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5" y="3111615"/>
            <a:ext cx="2247900" cy="2038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495" y="333069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295" y="3202102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meritorious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2953" y="0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/>
              <a:t>Worthy, deserving recognition and praise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89" y="2640490"/>
            <a:ext cx="933450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29" y="3002289"/>
            <a:ext cx="14478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518" y="23928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4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Petulant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095" y="0"/>
            <a:ext cx="8534400" cy="3615267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dirty="0"/>
              <a:t>Peevish, annoyed by trifles, easily irritated and upset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114" y="2647950"/>
            <a:ext cx="2074636" cy="2430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29" y="2647950"/>
            <a:ext cx="1552575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495" y="2743200"/>
            <a:ext cx="19431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3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Prerogative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981" y="123636"/>
            <a:ext cx="8534400" cy="3615267"/>
          </a:xfrm>
        </p:spPr>
        <p:txBody>
          <a:bodyPr/>
          <a:lstStyle/>
          <a:p>
            <a:r>
              <a:rPr lang="en-US" b="1" dirty="0"/>
              <a:t>A special right or privilege; a special quality showing excellence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6" y="2750570"/>
            <a:ext cx="4301582" cy="3039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1" y="2691266"/>
            <a:ext cx="2249714" cy="3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3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Provincial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467" y="704208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/>
              <a:t>Pertaining to an outlying area; local; narrow in mind or outlook, countrified in the sense of being limited and backward; of a simple plain design that originated in the countryside; (n.) a person with a narrow point of view; a person from an outlying area; a soldier from a province or colony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15" y="3694338"/>
            <a:ext cx="4541383" cy="29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8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Simulate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353" y="138151"/>
            <a:ext cx="10938190" cy="2750191"/>
          </a:xfrm>
        </p:spPr>
        <p:txBody>
          <a:bodyPr>
            <a:normAutofit/>
          </a:bodyPr>
          <a:lstStyle/>
          <a:p>
            <a:r>
              <a:rPr lang="en-US" sz="2400" b="1" dirty="0"/>
              <a:t>To make a pretense of, imitate; to show the outer signs of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50" y="1988365"/>
            <a:ext cx="3171704" cy="2802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987" y="1988365"/>
            <a:ext cx="4466843" cy="29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Transcend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981" y="266803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/>
              <a:t> To rise above or beyond, exceed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415" y="2770414"/>
            <a:ext cx="7201806" cy="25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Approbation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095" y="1415409"/>
            <a:ext cx="8534400" cy="125522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expression or approval or favorable opinion, praise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26" y="3358697"/>
            <a:ext cx="2162175" cy="21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705" y="3163434"/>
            <a:ext cx="1819275" cy="2505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390" y="3349172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9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Umbrage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808" y="370380"/>
            <a:ext cx="11954191" cy="3615267"/>
          </a:xfrm>
        </p:spPr>
        <p:txBody>
          <a:bodyPr>
            <a:normAutofit/>
          </a:bodyPr>
          <a:lstStyle/>
          <a:p>
            <a:r>
              <a:rPr lang="en-US" sz="2400" b="1" dirty="0"/>
              <a:t>Shade cast by trees; foliage giving shade; an overshadowing influence or power; offense, resentment; a vague suspicion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27" y="3227276"/>
            <a:ext cx="2314575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30" y="3160536"/>
            <a:ext cx="2466975" cy="2383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563" y="2927094"/>
            <a:ext cx="3571875" cy="25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09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Unctuous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379" y="266803"/>
            <a:ext cx="11025277" cy="3615267"/>
          </a:xfrm>
        </p:spPr>
        <p:txBody>
          <a:bodyPr>
            <a:normAutofit/>
          </a:bodyPr>
          <a:lstStyle/>
          <a:p>
            <a:r>
              <a:rPr lang="en-US" sz="2400" b="1" dirty="0"/>
              <a:t> Excessively smooth or smug; trying too hard to give an impression of earnestness, sincerity, or piety; fatty, oily; pliable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37" y="3562123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204" y="3562123"/>
            <a:ext cx="1743075" cy="2381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25" y="3562123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Assuage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438" y="1020336"/>
            <a:ext cx="8534400" cy="1734192"/>
          </a:xfrm>
        </p:spPr>
        <p:txBody>
          <a:bodyPr>
            <a:normAutofit/>
          </a:bodyPr>
          <a:lstStyle/>
          <a:p>
            <a:r>
              <a:rPr lang="en-US" sz="2400" b="1" dirty="0"/>
              <a:t>To make easier or milder, relieve; to quiet, calm; to put an end to, appease, satisfy, quench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33" y="2861129"/>
            <a:ext cx="4895332" cy="274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6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Coalition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466" y="1270267"/>
            <a:ext cx="8534400" cy="1618078"/>
          </a:xfrm>
        </p:spPr>
        <p:txBody>
          <a:bodyPr>
            <a:normAutofit/>
          </a:bodyPr>
          <a:lstStyle/>
          <a:p>
            <a:r>
              <a:rPr lang="en-US" sz="2400" b="1" dirty="0"/>
              <a:t>A combination, union, or merger for some specific purpose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46" y="3196317"/>
            <a:ext cx="1924050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295" y="3539217"/>
            <a:ext cx="2238375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359" y="3891809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9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Decadence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095" y="1517009"/>
            <a:ext cx="8534400" cy="1429392"/>
          </a:xfrm>
        </p:spPr>
        <p:txBody>
          <a:bodyPr>
            <a:normAutofit/>
          </a:bodyPr>
          <a:lstStyle/>
          <a:p>
            <a:r>
              <a:rPr lang="en-US" sz="2400" b="1" dirty="0"/>
              <a:t>Decline, decay, or deterioration; a condition or period of decline or decay; excessive self indulgence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30" y="3024076"/>
            <a:ext cx="4271962" cy="32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Elicit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095" y="-33764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To </a:t>
            </a:r>
            <a:r>
              <a:rPr lang="en-US" sz="2400" b="1" dirty="0"/>
              <a:t>draw forth, bring out from some source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43" y="2414587"/>
            <a:ext cx="3218769" cy="28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2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Expostulate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095" y="266803"/>
            <a:ext cx="8534400" cy="3615267"/>
          </a:xfrm>
        </p:spPr>
        <p:txBody>
          <a:bodyPr/>
          <a:lstStyle/>
          <a:p>
            <a:r>
              <a:rPr lang="en-US" b="1" dirty="0"/>
              <a:t>To attempt to dissuade someone from some course or decision by earnest reasoning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57" y="2906712"/>
            <a:ext cx="4702401" cy="35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3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Hackneyed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838" y="0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/>
              <a:t>Used so often as to lack freshness or originality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84" y="2743729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93" y="4300537"/>
            <a:ext cx="268605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295" y="3950758"/>
            <a:ext cx="3514725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693" y="2410354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8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95" y="266803"/>
            <a:ext cx="8534400" cy="1507067"/>
          </a:xfrm>
        </p:spPr>
        <p:txBody>
          <a:bodyPr/>
          <a:lstStyle/>
          <a:p>
            <a:r>
              <a:rPr lang="en-US" dirty="0" smtClean="0"/>
              <a:t>Hiatus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8095" y="-33764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dirty="0"/>
              <a:t> gap, opening, break (in the sense of having an element missing)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154" y="2614386"/>
            <a:ext cx="5310025" cy="29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3941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</TotalTime>
  <Words>307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Slice</vt:lpstr>
      <vt:lpstr>Vocab Unit 1</vt:lpstr>
      <vt:lpstr>Approbation </vt:lpstr>
      <vt:lpstr>Assuage </vt:lpstr>
      <vt:lpstr>Coalition </vt:lpstr>
      <vt:lpstr>Decadence  </vt:lpstr>
      <vt:lpstr>Elicit  </vt:lpstr>
      <vt:lpstr>Expostulate </vt:lpstr>
      <vt:lpstr>Hackneyed </vt:lpstr>
      <vt:lpstr>Hiatus </vt:lpstr>
      <vt:lpstr>Innuendo </vt:lpstr>
      <vt:lpstr>Intercede</vt:lpstr>
      <vt:lpstr>Jaded </vt:lpstr>
      <vt:lpstr>Lurid </vt:lpstr>
      <vt:lpstr>meritorious </vt:lpstr>
      <vt:lpstr>Petulant</vt:lpstr>
      <vt:lpstr>Prerogative  </vt:lpstr>
      <vt:lpstr>Provincial  </vt:lpstr>
      <vt:lpstr>Simulate </vt:lpstr>
      <vt:lpstr>Transcend </vt:lpstr>
      <vt:lpstr>Umbrage</vt:lpstr>
      <vt:lpstr>Unctuous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Unit 1</dc:title>
  <dc:creator>Nickell, Ashley H.</dc:creator>
  <cp:lastModifiedBy>Nickell, Ashley H.</cp:lastModifiedBy>
  <cp:revision>7</cp:revision>
  <dcterms:created xsi:type="dcterms:W3CDTF">2015-01-15T15:44:06Z</dcterms:created>
  <dcterms:modified xsi:type="dcterms:W3CDTF">2015-01-15T16:39:10Z</dcterms:modified>
</cp:coreProperties>
</file>