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3" autoAdjust="0"/>
    <p:restoredTop sz="94660"/>
  </p:normalViewPr>
  <p:slideViewPr>
    <p:cSldViewPr snapToGrid="0">
      <p:cViewPr varScale="1">
        <p:scale>
          <a:sx n="53" d="100"/>
          <a:sy n="53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9/12/2014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9/12/2014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9/12/2014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9/12/2014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9/12/2014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9/12/2014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 UNIT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98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Infringe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go beyond bounds, violate, trespass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319" y="2669185"/>
            <a:ext cx="5501528" cy="358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01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Ingratiate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make oneself agreeable and thus gain favor or acceptance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 is not a good idea to ingratiate oneself by paying compliments to people you don’t mean.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775" y="2968942"/>
            <a:ext cx="20764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63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Interloper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who moves in where he or she is not wanted or has no right, intruder!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Jennifer became an interloper when she interrupted our conversation!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964" y="2778161"/>
            <a:ext cx="4275605" cy="213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29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Intrinsic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Belonging to someone or something by its very nature, ESSENTIAL!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Water is an intrinsic part of life!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437" y="282360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14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Inveigh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make a violent attack in words, strong disapproval!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 should not inveigh against the teacher until you have heard what she is trying to help you learn!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553" y="2664128"/>
            <a:ext cx="2900923" cy="217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74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Lassitude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Weariness of body or mind lack of energy!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Many of my students are overcome with lassitude in class and I will make sure to wake them up!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662518"/>
            <a:ext cx="1981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81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Millennium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67839"/>
            <a:ext cx="10058400" cy="3931920"/>
          </a:xfrm>
        </p:spPr>
        <p:txBody>
          <a:bodyPr/>
          <a:lstStyle/>
          <a:p>
            <a:r>
              <a:rPr lang="en-US" dirty="0" smtClean="0"/>
              <a:t>A period of one thousand year; a period of great joy!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year 2000 marked the start of the millennium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591" y="2643187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07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Occult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Secret, hidden from view not detectable, matters that involve the supernatural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occult topic tends to be featured in the show </a:t>
            </a:r>
            <a:r>
              <a:rPr lang="en-US" i="1" dirty="0" smtClean="0"/>
              <a:t>American Horror Story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155" y="2980484"/>
            <a:ext cx="3416661" cy="212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9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spread through, penetrate soak through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 spilled so much water that when I cleaned up it was permeating the paper towel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536" y="2827805"/>
            <a:ext cx="3080217" cy="230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53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fall as moisture; bring about suddenly to hurl down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weather man says it will precipitate this weekend!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278" y="2501938"/>
            <a:ext cx="3813922" cy="262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Ameliorate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41" y="1559859"/>
            <a:ext cx="10551459" cy="4475181"/>
          </a:xfrm>
        </p:spPr>
        <p:txBody>
          <a:bodyPr/>
          <a:lstStyle/>
          <a:p>
            <a:r>
              <a:rPr lang="en-US" sz="2400" dirty="0" smtClean="0"/>
              <a:t>Improve make better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The American people will ameliorate or amend the Constitution.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305" y="2152476"/>
            <a:ext cx="3460377" cy="266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82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Strict severe; rigorously or urgently biding or compelling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Some argue that AK’s rules are too stringent.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458" y="2726055"/>
            <a:ext cx="5445503" cy="21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30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Surmise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think or believe with our supporting evidence; lacks definite proof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When students don’t cite textual evidence Mrs. </a:t>
            </a:r>
            <a:r>
              <a:rPr lang="en-US" dirty="0" err="1" smtClean="0"/>
              <a:t>Nickell</a:t>
            </a:r>
            <a:r>
              <a:rPr lang="en-US" dirty="0" smtClean="0"/>
              <a:t> surmises that they do not know how to.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772" y="2770655"/>
            <a:ext cx="19621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00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Aplomb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Great self confidence, poise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You handled that classmates attack with great aplomb!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987" y="2103120"/>
            <a:ext cx="2998695" cy="299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77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Bombastic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Pompous overblown in language; full of high-sounding words intended to conceal a lack of ideas 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Edward Taylor used quite bombastic language to make his congregation fear leaving Puritanism!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329" y="2945846"/>
            <a:ext cx="2796989" cy="228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9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Without experience or immature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Sometime high school students can be so callow!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812" y="2572466"/>
            <a:ext cx="4554071" cy="279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7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Saliva or mucous or utter nonsense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I did not know the answers to the test so I put down utter drivel.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752" y="2678567"/>
            <a:ext cx="2946867" cy="278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4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Epitome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instant that represents a larger reality, a condensed account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My students with all A’s are the epitome of the best students!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945" y="2759392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77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urge strongly!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 exhort my students to study for their Unit 1 test!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112" y="2682968"/>
            <a:ext cx="3485344" cy="23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93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 officio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Virtue of holding a certain office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president is the ex officio commander-in-chief of the armed forces.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5" y="273395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61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TC103457510[[fn=Savon]]</Template>
  <TotalTime>45</TotalTime>
  <Words>458</Words>
  <Application>Microsoft Office PowerPoint</Application>
  <PresentationFormat>Widescreen</PresentationFormat>
  <Paragraphs>210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Century Gothic</vt:lpstr>
      <vt:lpstr>Garamond</vt:lpstr>
      <vt:lpstr>Savon</vt:lpstr>
      <vt:lpstr>VOCAB UNIT 2</vt:lpstr>
      <vt:lpstr>Ameliorate </vt:lpstr>
      <vt:lpstr>Aplomb</vt:lpstr>
      <vt:lpstr>Bombastic </vt:lpstr>
      <vt:lpstr>Callow</vt:lpstr>
      <vt:lpstr>Drivel </vt:lpstr>
      <vt:lpstr>Epitome </vt:lpstr>
      <vt:lpstr>Exhort </vt:lpstr>
      <vt:lpstr>Ex officio </vt:lpstr>
      <vt:lpstr>Infringe </vt:lpstr>
      <vt:lpstr>Ingratiate</vt:lpstr>
      <vt:lpstr>Interloper</vt:lpstr>
      <vt:lpstr>Intrinsic </vt:lpstr>
      <vt:lpstr>Inveigh</vt:lpstr>
      <vt:lpstr>Lassitude </vt:lpstr>
      <vt:lpstr>Millennium</vt:lpstr>
      <vt:lpstr>Occult </vt:lpstr>
      <vt:lpstr>Permeate</vt:lpstr>
      <vt:lpstr>Precipitate</vt:lpstr>
      <vt:lpstr>Stringent </vt:lpstr>
      <vt:lpstr>Surmise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 UNIT 2</dc:title>
  <dc:creator>Nickell, Ashley H.</dc:creator>
  <cp:lastModifiedBy>Nickell, Ashley H.</cp:lastModifiedBy>
  <cp:revision>6</cp:revision>
  <dcterms:created xsi:type="dcterms:W3CDTF">2014-09-12T15:55:36Z</dcterms:created>
  <dcterms:modified xsi:type="dcterms:W3CDTF">2014-09-12T16:41:03Z</dcterms:modified>
</cp:coreProperties>
</file>