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8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2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77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0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39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6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0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4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2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2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6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9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5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47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3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 Unit 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4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grandiose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 in an impressive or stately way; absurdly exaggerated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2686936"/>
            <a:ext cx="5513387" cy="36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inconsequential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Trifling, unimportant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2759074"/>
            <a:ext cx="5221287" cy="391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2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breaking of a law or obligation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3063874"/>
            <a:ext cx="3727450" cy="27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milder or softer; to moderate in intensity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3038474"/>
            <a:ext cx="3836987" cy="28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3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 of goods by open force, act of looting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1" y="3040062"/>
            <a:ext cx="4722812" cy="262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talk a great deal in a foolish or aimless fashion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1" y="2602443"/>
            <a:ext cx="6043612" cy="3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7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punctilious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careful and exact attentive to fine points of etiquette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738437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REDOUBTABLE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Inspiring fear or awe; illustrious eminent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322" y="2776537"/>
            <a:ext cx="5019065" cy="28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3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fault with, scold, rebuke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900" y="2655887"/>
            <a:ext cx="3867150" cy="40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 of restoring someone or something to rightful owner or to a former state or position.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3049587"/>
            <a:ext cx="5010150" cy="298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6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or stern in manner; simple; plain; harsh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918906"/>
            <a:ext cx="5164798" cy="34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1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stalwart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and sturdy, brave, resolute, brave person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1" y="3060701"/>
            <a:ext cx="3268662" cy="2894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94" y="3060701"/>
            <a:ext cx="3990975" cy="28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to attack capable of being wounded or damaged unprotected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2678112"/>
            <a:ext cx="3060700" cy="40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Performing acts of kindness or charity; conferring benefits doing good.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2819399"/>
            <a:ext cx="3730625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6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Cadaverous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Pale, gaunt, resembling a corpse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175" y="2936370"/>
            <a:ext cx="6191250" cy="32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5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Concoct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by combining ingredients, make up to devise, fabricate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3136900"/>
            <a:ext cx="51593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Coarse unfeeling, stupid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305" y="3292922"/>
            <a:ext cx="4694445" cy="2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8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in character quality or value, to deteriorate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3063875"/>
            <a:ext cx="3613150" cy="26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9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desecrate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sacrilege upon to treat irreverently, to contaminate or pollute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676" y="2836862"/>
            <a:ext cx="4897612" cy="32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1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confuse; to disturb the composure of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3086099"/>
            <a:ext cx="4225925" cy="28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932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65</TotalTime>
  <Words>207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Vocab Unit 7 </vt:lpstr>
      <vt:lpstr>Austere</vt:lpstr>
      <vt:lpstr>Beneficent</vt:lpstr>
      <vt:lpstr>Cadaverous</vt:lpstr>
      <vt:lpstr>Concoct</vt:lpstr>
      <vt:lpstr>crass</vt:lpstr>
      <vt:lpstr>debase</vt:lpstr>
      <vt:lpstr>desecrate</vt:lpstr>
      <vt:lpstr>disconcert</vt:lpstr>
      <vt:lpstr>grandiose</vt:lpstr>
      <vt:lpstr>inconsequential</vt:lpstr>
      <vt:lpstr>INFRACTION</vt:lpstr>
      <vt:lpstr>mitigate</vt:lpstr>
      <vt:lpstr>pillage</vt:lpstr>
      <vt:lpstr>prate</vt:lpstr>
      <vt:lpstr>punctilious</vt:lpstr>
      <vt:lpstr>REDOUBTABLE</vt:lpstr>
      <vt:lpstr>REPROVE</vt:lpstr>
      <vt:lpstr>RESTITUTION</vt:lpstr>
      <vt:lpstr>stalwart</vt:lpstr>
      <vt:lpstr>vulnerable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 Unit 7</dc:title>
  <dc:creator>Nickell, Ashley H.</dc:creator>
  <cp:lastModifiedBy>Nickell, Ashley H.</cp:lastModifiedBy>
  <cp:revision>6</cp:revision>
  <dcterms:created xsi:type="dcterms:W3CDTF">2015-12-15T17:26:35Z</dcterms:created>
  <dcterms:modified xsi:type="dcterms:W3CDTF">2015-12-15T18:31:41Z</dcterms:modified>
</cp:coreProperties>
</file>