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35482F-C343-441F-9A61-7376F7C8640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7E12CA-01C9-49D7-89BD-DEE3DEA118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Bell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vocabulary books and assignment trackers!</a:t>
            </a:r>
          </a:p>
          <a:p>
            <a:endParaRPr lang="en-US" dirty="0" smtClean="0"/>
          </a:p>
          <a:p>
            <a:r>
              <a:rPr lang="en-US" dirty="0" smtClean="0"/>
              <a:t>Today’s date is 10/27 write down Vocabulary Book Check (I will come around </a:t>
            </a:r>
            <a:r>
              <a:rPr lang="en-US" smtClean="0"/>
              <a:t>and check this for you!)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Gossamer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, light delicate, insubstantial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Ghosts often are described as wearing gossamer clothing that makes them even more scary. </a:t>
            </a:r>
          </a:p>
        </p:txBody>
      </p:sp>
      <p:pic>
        <p:nvPicPr>
          <p:cNvPr id="21506" name="Picture 2" descr="http://thethreewisemonkeys.com/wp-content/uploads/2011/10/1g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391025" cy="212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Inscrutable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Incapable of being understood; not able to see through physically.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800" dirty="0" smtClean="0"/>
              <a:t>Sadie’s smile is inscrutable as to if she is sincere or not. </a:t>
            </a:r>
            <a:endParaRPr lang="en-US" sz="3800" dirty="0"/>
          </a:p>
        </p:txBody>
      </p:sp>
      <p:pic>
        <p:nvPicPr>
          <p:cNvPr id="22530" name="Picture 2" descr="http://media-cache-ak0.pinimg.com/736x/67/95/b7/6795b7336dbfb4a30838600bcad73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2367115" cy="293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Relating to characteristic of, or situation on an island, narrow or isolated outlook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Because he always grew up in the south he has very insular view of what it is like to live in California. </a:t>
            </a:r>
            <a:endParaRPr lang="en-US" dirty="0"/>
          </a:p>
        </p:txBody>
      </p:sp>
      <p:sp>
        <p:nvSpPr>
          <p:cNvPr id="23554" name="AutoShape 2" descr="data:image/jpeg;base64,/9j/4AAQSkZJRgABAQAAAQABAAD/2wCEAAkGBxQTEhUUExQWFRQXGBwbGBgYGRgYGRoaGBgYGBYYFxwaHSggGholHBcXITEiJSkrLi4uFx8zODMsNygtLisBCgoKDg0OGxAQGzQkHyQsLCwsLC8yNDQ0LywsLCwsLCwsLCwwLCwsLCwsLCwsLCwsLCwsLCwsLCwsLCwsLCwsLP/AABEIALIBGwMBIgACEQEDEQH/xAAcAAABBAMBAAAAAAAAAAAAAAACAAEDBAUGBwj/xABJEAABAgQDBAUKAwQGCwEAAAABAhEAAyExBBJBUWFxkQUigaHRBhMUMkJSkrHB8GJy4RYjU4IVQ5OiwvEHJDNEVGNzg7LS4jT/xAAaAQADAQEBAQAAAAAAAAAAAAAAAQIDBAUG/8QAMBEAAgECBAYABgIBBQAAAAAAAAECAxEEFCFSEhMxQVGhBRVCYYGRMvBxImKxwfH/2gAMAwEAAhEDEQA/AOGwo9CSvJTBJFcNJPFCfCHm+S+DamFkjhLT4R15SV+px5yPg89Qo9CSPJPCCisLIP8AIIkHkvgh/ukhvyJeE8JLyGcj4PO8KO9YryewZJHoslOzqJDwCvJLDlmw8mv/AC0+EWsFK2rQs7HwzhEKO5zPJiQm+EkkbciYkw/k5hD62Flf2YgyUvKHnY+DhEKO/wAryTwhthpJH5ExkR5HYJv/AMsg/wDbT4REsK13GsWn2PN8KPReJ8lsIlL+hyP7NPhFNPk7hAK4KT/ZpgWFk1e481G9jgEKPQEvoXApBKsHIP8A20+ECroTCTB1MFIH/aT4QlhJ3G8VA4DCju8vydwxLehSv7MRlP2OwRFMLJH8ginhJLqyVi4vojzpCj0BN8kMOCcuEkbnQD9IDC+TUgqAODwxD1OROtnEGTl5Qs4r9GcChR6U/ZLA/wDCSP7NMCryUwAvhJHwJiMvI0zC8Hm2FHpBfkZgTbDSRwQmIP2MwILmRKbehPhDWGfknMrwedoUekD5HYHTCyfgECnyRwQ/3WR/Zp8IWWfkeZXg84wo9GzPJXBtTCSH/wCmnwivM8jsISSMNJD6ZE07opYWT7ieKS7HnqFHdj5FYZ/9hL+EeET4byRwyHKsPJXu82nwi3g32kiFjFtZwKFHfU9FYAFlYKUC7VlD5tAT+isAFN6HIOxkJhZKoPOw8HBYUdsmdA4UE/6tJb8giBPQ2HST/q0lWwebTytFrATfdEvHRXY41Cjv+D8n8EtAV6LIB1Hm03gVeTmD/wCFkfAmIyU/I87HrY4FCjtfSHkxJBdGHk5fyJ8Ixw6Lw/8Aw8n4BGi+HzavxInPx2s6KBDml4oTJq1KypoNoDxKlEyWOt1h97o6mvucabavYsS5oJp99kSxDJU9WYtBz1FIcNCa1GnoJUhKrpB4xKmlIx6MUpN6g7bxbw6swchjsglFoE0ycl4TUaGAhw2hBiCiDEzzLDgQ+Cx2bQg7dIlnIDdYOIGSQ7JB7BSHpboFnclmuq5hkiGUsB93OGkzAq3LWJ7FXCYbINLCGaHywgHcQmhssSpmEWhFFWfMYEVdowWFWqWrMDtc3vGxTMpPWIf6RB6JLWKMeB+cawmktUZTi29GRYfFrWgnXQixhp6nHWBB5sRwtF9KMoYBhEa5YNxE8SuVZ26mBGJUkkF61ufnEXny7qeM8vAoNx3wUvCpTQRpzI+DNQkma9h+lMqgKs9o2GXOzAHbCXhEG6UnsEEmWE0AYRMpRl0RUVJCJgXgzDRBRGTDExIYhRPSSz12RSRLY6q3ERmSn3RyiYiGLQIZVmYRJ9kNuhjg0bIMYtFXUA328GGUHBcReq6mejK3o4BBGnbeAVLq4i42+AUIdwaRj5shRNy3GMZM6FU9F0jN4ubkDs8UB0sNU1jWLnbQyfCiyCoDMAAXqz/bwc5S1B1P2RNnSzV4PAo3vziLrrYrVaJjyc52MOwwylhJIU5UPCkOqliqGIrr2wu5eiRUUur5q74tYeYVe2S2ykSS8OQMwDxYQgKT6yRub66QSmghTK+LQs1SdIrS5ZSS6sp3V5xfVNFnhTJaKGhJvS0JStoLh7lVc9QSAa7Ce6sW8L0iqW4UnTaIlElAuAQfn9IBMpBFQCRES4ZKzRrHjg9GVp+OKlZgNGgpK1OOq0P6LKp4xKlgaUEV/ptZIluTd2x8QVissJfXR4r+lTfaQoflYxkpkkhiC+4RTngvmS77n+UTFpjkmiBOIUhWYhTEVBc/5RJKxyWzEqfY/wBImwctdS44F23/ACjYMPOlGWJa0pKLkPQA17axFSaj2ua0qbff9mpKyrJ6xTvNez72wCAXIRNvSzGkZ3FYHD3HU2B6c4r9G4WVnIJCbu5a1me7xaqrhvqZujLitoNg5iinrEEim/tiwYoLWsqIQ3adkR+fWL3+7QnG4lK3UyBVEcucDY2hAhUulCOJekT4HpGWzLQAdaMYh3S6Gijd6uxCtWwh98RqnbSAdxiHpCTLKnDEUN+6CxeHlMFWtQH7aKVtCXGWtuwYngxXnYsg0SW1gJ6UnrIzEAXeo47bxEmrgKDHaL98aKKM3foWZeMBFb7Ir4vFJQpJOWuuvbEIwZB0IPGMnh5yM4E2WhQAtl6p2Va+sN2jqtRRi5ddCATwQcpzEB2FVcor4nGhhlqDtoR2bYzMpUmWc4kpAGtCR3WiLFdGSFh3mJUaukpIL12WjJVop6p2N3h246NXMGucp6gNu+rwasESnMlaklqWr4xa/oSWR68w7ktzAasQr6MXLBKSsp3jva4jXmxfR2MuS11VyvhsFMD9YqN6RZloW/WCgRTdEGH6MmzCWmBwHyl68KRGlSwMpmZWLgENW1DGnHd2ujLl2V7MyE1J1FDURTVgkk2g+jsNMWskzkM2wm+0RXxsplqAmPXR2+cEJK/DcicJW4rafgyZkmH8yRGn/tTiNqfhEGPK6fsRy/WNMrV+xXMh4ZtwlmHUgk1Maonyxm6oRyPjEifLJestPf4xOWq+B8yBsplmHynlGup8sj/CHM+ESI8rxrJ/vf8AzCy9Xx7Qcyn5NhSDqHiPzW6MSPK1P8I/F/8AMGnyrl6y1Dt/SJ5FVfSPmU33MqJcEEUjGp8qJPur7vGJB5TYf8fJP/tCdKptGqlPyXPNwvNcYrDyjw2pUOweMGnygw3vnlC4Km1j46e5FlJUNTDopWr9kQDpvDH+s7j4RIOlcP8AxU8leES4T2v9FKcN3sMO8CCRb5nxhf0hhz/Wo5wQxcnSbL+IeMK0vA+JeR0zVCAWgG4cxMJsvSYj40+MSBKT7ST2iJvYfXuVQkD2fnAiVrSLwkiEcLug40PgKMxDWDcC8MFG7nfaLqsKdkB6OYfEg4WVCN5hJFy5fsi2ZECZEHEhcLK+YtRd7hhEPmBqYueY3QJw+6KUkiZRbKikZaAxIkKIJcUiRUiIzJgumJJoBM1abEQaccvRuHhDGXEZlQOMH1Q1Oa6Mf0haTUEROnppaaZYrqBIqSYEyzthcuEv5Irmzj/Fls9NEkK82XGxu+CxXTmdJTkNtj84pEHbAJBFnieRT62DMVOlwE4+Zly9VuUQiWrd84vCZRsob7rEJG6N4tLtY5p3fe5z0J+6Q+X7eLA6OV7w5CI04JVWMdyqBYEp+3hZTEnoqhV+UCJSms+yoPyLQ+MXCCAYTGCMtTW7xs4wyZah7J5jxg4wshmMIPtg8qtRxt9mBBJ0Pd9IfGKwSX2waVHbDVGh+98GV/ffD4hWCTNVtrB+eV9tDJXUDU1Zw9CHN3YOOYiUKAvTjR6PSt6WgcopcTeiCz6WAE47ByEMZh2DlEc3paWA75jRgAC7lnDGoDF22FnYsSccCkqSjMEvmykEpDEhTEubWAc5hwjjl8TwkOs/+TTLVH9IWbcOULOfsGIp3SCkv+6BCakuwZ0hLPbM5Z70u4hDpEqSVolZkhwsgtlKTV3ALMFGx9mzxK+M4Td6Y8lU8EnnfusMJv3WBT0pKOZwpISLqSUg7G2v9Q94mXiZYDksC2iiz1qwNN9rbY6I/EsK/rRk8LNfSCJ0EMS1j3xEjEArUCwSEoULg9cE9ZzsAIbRzSLISCWDPZnqSQ4YXNK8BF08ZQqq8ZL9ilhpQ6xBHSCh7ah/NEw6VmCnnJg/mUPrFcpRYFLuR6yXJAL2Nwx5GHmTQE5ivqtfNTZt7IrmU5dGn+ULga7MtDpycP61fxHxgx5QTx/Wq5+MY9eUlNSc/qmpema/AE763YslYfcfsQLlyvZJ2BqS7syH7ST/AOKeSfCC/aiePbHalPhGIVI3HviNUmDgp7V+g/1bn+zO/tZO2pP8o+kP+1s7YjkfGNeVJgfNff2IXKpbUVxS8myDytmaplnn/wC0SDyuVrLSe0xqqpcMpELk0vA1Kfk2xPlaNZQ+L9IP9rUfwj8Q8I1AyjDGWYWXo+PbHxz8m4/tbK1lqHaIIeVUn3Fjl4xpZlHfAmUYMvR8ex8c/JvCfKjD/jH8o+hg/wBpMNtX8JjQjLMNkO+DLUvuK7Zs/wDRM7WWrkrxgVdHzT7LNah+RI+sTS5yvebgD9tEyMdM0m/faY5m5/YLopp6MmmyWfX53MTo6CnF6DtPzi8jGL1W/wAJeM5gEKUP9mlW8lAPJ4wq1akV2KjKnezb9GvyPJLELNMnNvmRFtHkDij7p/mT4xsQwK/4bdo+ghxhZgsFjgY5JYuv2sdMY4b6mzBJ/wBHmK/B8Q/WCH+jzE/h+IRnxjMSmy18ifmYKX07iRcg8U1ic3iDVUMM+kjW8X5EKkpMydMRLQm6lLSAO7ujWpGMw5zBIWWYAkhL5izUSWNKJvoQI6N0h0kZyAmdJlzADmAIUGUAQCGVdieca/P6GwikqBwAS4IPm5i0O78dSTxJjCti8a1aDt+P/S1hKF/5af5NNxpBmomIWUlKSkpUldSSfWVmTT1XEBMSJwdS0FSCalAUlwhj1bBPWds1abI2OT5PSUlKZcmchCTVKpgW97KLEX3+NJXknhgpwcTKdeZSQUqRtJSAxD0DcmZo8qcMTO/HNvU7Y0aSs4tGIkSMq/PKlyjmBZJUEg5xUzUZMobMoZgC7gsSIpzFITLMlCyApYBIK1S0EhI82FOlQQC9VIV6jWGaNgxPQEkrKvSCk3BUhQ6zln6pc1BeFI6GkgKfpDOsqcdSYAHcsSaM5Pz2NEacusjflx6dTDYkzFywkFkvne6lOmrh/wB2nqkE1AIBYXiwpZUVuMpJbNm83YCiQoaNmAIoQdxFqV0bNByZpUxB99aAHdwonMOq7E0e9DaK3SnktNEwlOKkMr1US1KATV6dXLQ7QLU1dcqTVtEKdB20Y0nDIcLC5pUeoUEJqbAPRyStwRcqZxpWwuTMgMsLUM6qlZIb94yiwRV3JFQKu8SzeiMxCZk31QS2RbUWgnJMSpVxmYMCCqxq2QneS81KjiEzZC05UjKmatUxSSQwKSjMa5HJZmIO2CNOVtfH9Qcpq3nyY/E9HBK1LCiTmVUjqkKSiqla2UDcUID1MRSkZB10JKxLJSUkJSUkhDBRcOwZqtsAIizL6LnqQUDDzmJoQkoAZLjLmTm9UG4GmtBAryYxsrr+YmpCSFLylK0hYdmQhWZZZqoe1zWFGE3/ACB0O9ytgES1IlMiWkrUc1AQlJ9XMpjkooudTl2mDw+CBV5tSZiULpLXMTNLTBmExJSHDsgkuXqC94DF+eSrKuf5q5ShCcqgVNXRVCwFDTU625UybM6ySozMvVcFeYpaoAr6uWrAgJLs0ElLt/3+OwlRkRysDNQ5UFskkIIKVE+wMqc9mctX1rCjWeh5M1QVnU9VKzFal3Y5RTNsplo3ZGIxOMnlLKTMM0f1YR12AIAWVjMohwXDhlEWvck9KLACMRKylBPWIBVo5ACWYuRqNzCNKWIxWHfMp2v/AHtfX+2MqmE5keFmcndETkswSQz303OmKq+jZvujiFJ/R+MZ/wAh8TifOpQmVMOGWvLUVSPeBsGF2JSRbQjoeK8nHqCFcQx5x9BQ+Mc2N3Gz7njPB1buxxdeDmCrEjj2aaxAZcwXQrkfm0dbV0WmoKE02gfPMIrTOhZatEbNPpHQviS7oydGouxyzMRd08QR3QPnd4Pbxjpk7oBL0KX3OPmYpTvJ9gSrIrRnSS54xoviFNk8M19JoMJuA+9axtc3yflOQQBvyivaPusQq8m0cOGbub6RqsZTZN2uxraa6/fHa0OlDcNsZmZ0IBULP97Ta7GK03o1QNFjuB4VjWNaMujE6kV10MeB9/fGAKT9/wCUTrCk1PMW2bfusMEqNW7z/wCsXxFpp6pl3IW14Mp+e+DQCaOTXbzpe+kRy5h+6G3Ov1hiosKvV6V02HsttiLEtl7Czyku+3Rzf9YyQ6Ua7tub6tGvu7Mo028bgkM3OHRNaxLNfmfZteMp0Yz6kWcXdG2YbpsiyinjbdFpXTatST3xpsucoWttcHfUO8SIxczMxO+7s+7QUNYweCh2G6tb/JuKOktXUB2eLxYHSoNwp94+saZL6SWLs43NrStj97YsjppVigfTk+/7rGTwT7Mzded9YG5I6QQ9QOfyrE4xaNEgjbmAjUJHSiDdLU3bd8TSsRKNsyTvZvscIyeFmgWLp91Y23zyLsK2HVP1hzMST6gb8uka1JWl/XB++JglAAvnB46frEOlJFqvSfc2FYS7BKR2H/LbAGTLNCE3szRggpWhT2/TZazw6VrZgbXD0+dP84lwKTj1TNhGBksf3aW2t+kHKw6LebQOxPhGvS8QpIAY7GrXg3bEn9IAJbIeHWccQASD2fOJ4Psacz/d7LuIwyCbJI3ZH5D5xHM6MlNVKeBbhaKWJxL1ZQNCwJHayvnFMqDu5o2oNdwCt9oagvBDv2kZb0WSKFKO1KOdRAq6Pl3AQP5UAP2Rj0zwGAfLwauteWyJRjNOs21+xmH3eK4E+qFG8ek7fkyGHwoDFRpoR+kXPRHOZMxQI9oEuO24jBE2IKttnJbZEcvHrBosiuo8S8Q6S8Gkasl9X9/ZnvQ1O6Z6823Oc3B798TDDG5mrP8AOsf4owAxK3BJLa1I2/dW4xIjEB6rfcqofsFYh0o+DSNae42SUsgUmTCPzE/4op43EAesp/zKH+Ixg1LSbsdtOTdZjpDeklOqx8Sb9pt2Q+H7DlUb+oycjpPZnA3EH/xJiCdiCXdMw0qVEv2sKd0VTigasonUtcPt174ATkaJVxIPaLQW+wrruyxOnDRaeBUDrop3e0LzvW9fkdbscrcKwCekXp1rbVP4d3KK87EhRdSArQE5Tso7cYSg/AOpBd0WHY3d3odvbwvDHKA2XLuYEd0Q+lqAfIA+wN2/ZhHGEiyQNWts4RSpz7EOvTtq0S+hJUbpfcVJPLlGOx/RhDkGx/F3U1iWfPAelNopwuIpzel2BYtxO7wjsoQqpnFVqwlpExOIlMHVW/s6fVuEU1TQKZkhtG/+ov4jpMmlT39gv3boxysUHsrk3c0ekumoUZVFpYIAvXO17gcu6JAXHtnd/kGP3eGVLZTm+w5dBZndW7uh/Nl+sCxLs3y6oNiNdYm522HUoPUsGsQeZY24bYSFh/WDWe5L7y3IbOY4hCk3BAsC608QxSwHa1bmJAglqpbTrZjV39So+u6HcOEj86zWfVw9HPIXYDlDJIBbqga3bcQ9uFIdUlQ3uwGgvdwD+sHMDMHCe1hrSorw7KQXCwypqTsPbzrubSBCgWbaKvbUCg4+EIlJc5gWuyk0DvUkjvtD+aBrQOdpDasCk9+3ZAmDihLnmlNHYF9wP3sgxiGANQ9QxN9hq2o2QQkA7C42qGw1cs1r/qY0YcWZIFaApoLPRQ2XEFyXSi+qJU45WhLC9ztL8InR0mqjV4BXad3yrFXzQ0ItszWNagkfKkCrDWoCRoAW3mlv1hXRlLC032MqnpQuKHk26Jx0qTRz3fQRgxLtmSGL1H6jjEiZVOrsvWuzZCtHwYvAR7MzsvpZiLcW+e+LaemRopju8X+2jVilSfa/lJA5FrQSJ6tjbb04UreIdOLE8FJdGbXLx4cmo4mh7B9Ydc1y4ZLauajeI1dc5XtFt7nhVvrBy8UWZ321/SFyYmEsPWXQ2VSw7gs9tPvvvEsucl2ABO0dpq1d1vGNaRi2u/InbEiccDSimtR/odkLkkOFVdUbHMmijio1FW727ojE9JHV6w3/AOUYFXSDXUB3DjZmtD+nKZ3FNaDlBySbT8GeTMQLFn2inygzkINEk/e00PjGunpFQvlrq47KFJHfBnpAnUU048IOSTapfQzKSkbA2jpI7QeMMmYktc9vzDtGEV0gCX6tPvYB3wKp50c99/pByEWuY+zM2SNxrtB+YPc0CnEJBNK7XQ3zpyjXl41hqTTRmtU8HeB/pBRsoHfmSeRKnvsh8hF8uqzYJmOSNEvvr9G7YgX0jvAfZXxjAeku4qGvc2FxmNrfdgWTYE9gelPd+sUqUTRYWb6sy83HP7QYilA/ZppFWZiV/hVvIB36O36RjKJqFJ4OEjSrGtOMGlZJushvZL8D6z20aL4UuhtHBxXV3JxPmKcqcBOxrHsfk/1hkyFnRVD7r0vqAPvfEeZQHrZR+IEHdoHsLPwMApSgXBSQ7Av6p3ZUgPo2aC7OqNGCWiB9Ff10qSTZ0KUNH9XMQN+/SI8iP4iBuMtRI5gfKLQWQbqG31STsPWKi0RqUsk9ZYrZm+Yg1KbSQKJazZwNCJai+xmNeyFLw6i4UXNW9dOWhDmjA99abIOU79UJIv651u7IDltHakEchLFgoaF+dFN3dsIojTJIoXSGqoAhjsqkHvPGElCq0dPEADsod+sEoEVSsNQkAkOA1Q57HreJCsuMwVwC1mjblZe7TbAMBdKukDa5T8ieMDmKS4I4pJOXQuWoTwr2xONmYA3pmcfEncDZqQy5SyUmp2Fwx5dY67ILiF6SpgSpZcCrZ67ma/CI1LL+qVC7h0k9mUU7+2GmTSHJMs7X6rHZZzUbSeMLzwI6ime+Xr9hzuIB2HTMq+VAvRilQ7M6q3ekTqxKczEZa7QK8W4aaRCvDkgAh62yS/7wBAe8LzJTYKA1KQG+B3HZ+sICVMxBLgkq0d3fWukPMmJ9pIb+bQ2GZq8IhADOSog3Kc0vWj5lBubUMPIRcomFQbUiYzXH28K4WDRMQa9YNtz33EhjZocSEu7kEbmJ4ukvrrEPWUOqpBI1Spi+w9T/AMuUB5k1qhR2K83TgoI+bWgAsKYe1X8RHbUuphu7GhgpQoSCdqVJUT2KBPKHGcNmS1NK/Nge4xDMIJsUt+dIttsRzvrBcAhLFWcbmysexi280hM7l8x4h99QTDedo5IA2kukC+mTfoYPzTsQlKgfaSfk1O/bAFyMggAslL3ugvxqDeHzEgGtbOyge1FNmnfDJQxLdQvVy4N9iT3iEpQdiz/dUs1eUO47IZ2161KUNydFAEc/1kQT6zOW9kp8HftOkOJjNRQezlRHYcxb9YY01+LMbb7UrR33wXE1ccTiatZ7gPxounLWsOm2pNgxIA3szDnreI0gkdUuNiZiidzBZOWrFm1pDic46ySFA3WBzLF1DgIdxWQSlKZxUVcuCx4gkHX2TerRWM8CmROh0STv6xSO7leLRDh+vuIWpILWoAA1r8IIBVQM4B90p7HyEtc2YcYLhoQyZwJcKXagCc1NuZCmSL3eEqadJg4G1Sdc6TbZtglrFXQlvxy0PpXqlVdO2D85UdQ5d6WTZvYQb0oIQ9OxChaQA7Uo6UskE1oQkpB3Ew6ZOYEAAvejs35LQ7Brq2FJcJptBqT3Uh1o0y52F8qFJGygBIetai8O4CWWVUvlHvd7kn7aI0sa+sl7lhtPrDk7aRILM6Q2hVMH91YAAbYDCGYKBTLB/EOtxYslm4vvgvoLuQickEhkg3AzJCjtbKACfukSKWA/UUGe4lqYC9WJ5wc1bmoVl1BSlVRd8wVzzRXlpSqgly2fRJSXeoISgpZtQpzuhMegalsqoy/mASDvBetTs2xGnEJ91J4Cb/hIEWAlKSpwU5jZKgo8FZ1OTfR+EAnBJNwp9f3Z8YdxaAOCQaOaJZEz5gEvyFREyZxNCCRqVoUdGc+dLjixEU0oQVHKgoUn2vOgW2dYlIhxhpi2LooXTlUCbtVRSz7wAfnCAvJnIL5vNvoEEEmwDHIkDmYBWEyg5U5Qrb62ulHo+hoe2KrrKSlcsrFiygvRhmJV8oLCpYlIVMR7yfNhDU0UhO/t3wDGVImuf3SFA0GZJSS2lEm4fUvCC2zPh1ICaOkkpNKtmCXDe65pFgoJokEreyiVEjYQEqHcN4idGFPvqQWoM6mTtJ6gYaN1YAvpqQpnANUhJ0Jmga1JYpHb3QE5UtRSeo5DuksstUM4vucQpuDW467kE1CpQUDu82VdwBLwk4ZXuso2zEZzaqjStr1+cIHbuCuYQyQcxAolRGZLMaMpZA1oKRKZi0MQFZdrMOZBDvq8RIlzU9X94G2rypY/9QF+NH26QUtSkmrvoUkHjVSQ/M/WACCfixmumWXd2KyWo7y5o01I1i4lSSQXzBvWDaV2k/5QypFiCrN+LMpN60Bbtfez2jOFq+UneTLUOwivMdsABdSh86AGswAu2ihXfuiZSAXqlaWtlJ+ih84gMkuwzhXugpA40du+I14fbKURqzAvvoH56wmSWJchCbIQNwCQw7RvtRngcyaBQlto5Y62rTuiLM1ASlqVUgPtq6iO63ObOqtElL6kVOvWzV4NDDUeXlNGIF3ClFJNbEgPzgDhanKterqfN3qfbthGUFOMmU3LZDrr1rcDAKkUYCbuKSQ3zpwMArkyZU1ISyhMH8x5ZUkbbwxnTWqlk6sSrZQMkB/toiyZSP3k07M4QB2HqvziUTV3YqOtBXkK62LUhDBTOT75CthBSe1gwNNRDomSyTRJy3JMsluwA23iHM5Kr1PAoI4PQjsam+HUliB5wE1YFIT3j7+jBsESUXQwURQgEEdpuO7bBBEyjEXdypJA06rZtNXEAZZVQpc/hmLSq24AHmIHKseqtady17/zKpweAdx1lIPWSFG3q12sFIUl+/gYrIRJWQ+ZDVY5kgaP1nDnsix6bMAb1tKTEMzNZYL8GiRONQeqQQRvQG29VKSPlDBsJCVUZail6AhO4BgA5G+A82xfJXaAmWoitSxD9t4dWFKqpMwcFvrqldD2coBSpiQR5tagxJZAGwuXAT3fSAL9w0uxunQZ5Sg/5SggHXviE4ZJsEKL1MtZFTrlUo1GsD54gnqqQT/yku2wpCj9IaZPBv5s2oqWxsKPmoL798MVy0uSsP1r6KBHM69jNuiMSTYgk3GUZwey93qQeMV1YlALFK0j8OdjsLZm7TBnGy3YTkPsWkE03hldphBqTqXMHsqUOwnjlIHKsQTcch3XmlqAb94hbNuB+h0tDjELFQZZD3RMT/iKQ+6sOcasUKVBx7QBfgUsAKaHSAdySWUt1ZiQ9Cxyg3skm574CYlTn92o8CW7OqIhmTHJ85JRw6r9rpSe/WATKSa51p3ATKclNDJuPKw6iAUqKk2ZOZAcGwZJJ1qN8EpKVlpiUE6uV9gL5Tba2kcv9KX76tnrG2yATNUC4UQdoJjz/mC2+zvyL3HWFS5oJBZQFQDLllKRSwz5iOUArE0IVKJ35EoD7iVluA2a3jlSJqhYka0JFdsSJxcwFwtQO0KLwvmC2+x5J7vR1MKceqpIo6c69TsUliL6QCpExGs5Oz/aL+EKQw7NscwGOmfxF0/EfGGGMmM2dbbMx8YPmC2+xZF7jp/pEyyZi0nUEoJ4EKZu7uhkYpJooJzE1cKSoteiSWP28cx9LmU666W6xpwrSBXiVm61HiTpaH8wjtDIvcdUGJQRcsC3WWEsdwJBf73xLncZUy8w1ACVA7iOsHvVo5QMZM99dfxHxhelzKHOtxbrHxhfMI7fYZF7jqUpEuuSUuVXVJQCa++nNyLcIJa1mgAP5wS+1gCdj2jlZxky/nFv+Y+MOMbM/iL+I+MGfW32PJPcdSl4kmhSgmtEu54Jyt38IObiCkVC0DShVzFmveOUHFLPtq5mH9Lme+v4j4wZ9bRZF7jrJmksTnI94KKNjOkKIOyvhEQZV0qXVhmQFAajrKTX9KRys4yZ76/iPjCOLme+v4j4ws+to8k9x1Rak2KSW0yop/dDfLhDpUGqkgbBY76Ebt3GOVjHTbecW35leMIY6Z/EX8SvGHn1t9ieBe46pkTfKttACsdrZmOndBqwqTUpL7wp+2j8o5R6bM/iL+JXjDHGzP4i/iPjCz62iyL3HViFjUB90xJPCjHg5HCBR5yoDgPdQcl9oAt2xyz02Z/EX8R8YH0pfvqs3rG2zhDXxBbfYZB7vR1iVIJpkSAK9XMK7w9D2coSphS3qkvYrUhxxr3iOSmcpmzFtjmHGIX7yuZgz62+x5F7vR1wzVEOZc0VuiYcvcfkDrAJWlVP3o4lCz/KQokdu6OUelzHfOp7PmLtsvDDFL99VLdY/ep5wfMFtFkHuOrno0n2VJA/AlSmuKpqLmpYRDOWtNErTexzkgc0EcKxyzzynBzFxYuXHAxJ6bM/iL+I+MHzBbfYPAPd6Ooqxaget5wKtmSqZLT20bvPi68ckFOfKRYOU11o4Bjlgxsxm84tvzHxhkYpYstQfYoiD5hHb7DIPcdZE80KAtCQLuir1qlRbmS7wNyGJO3OlJSbWCFAa7KRyUzVbTzMEnErAYKUBuJgz8dvsMhLd6OoFGU1QgGzhRl33LQQe00ffDCcpILdQaqLBOz+qFHDa7HjmYxsxm84ttmY+MN6bMp+8XS3WNHu1YfzCO32GRe46Sia9T1g90oChvd1JU2ocKgyZegmdiUAciR8hHMU4lYLhSgdoJhefV7x5mD5gtvsT+Ht/V6IoUKFHlnpihQoUAChQoUAChQoUAChQoUAChQoUAChQoUAChQoUAChQoUAChQoUAChQoUAChQoUAChQoUAChQoUAChQoUAChQoUAChQoUAChQoU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s3.amazonaws.com/brainyflix/photos/282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419600" cy="263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Irrevocable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Incapable of being changed or called back.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a judge has sentenced you for a crime it seems like an irrevocable punishment.  </a:t>
            </a:r>
          </a:p>
          <a:p>
            <a:endParaRPr lang="en-US" dirty="0"/>
          </a:p>
        </p:txBody>
      </p:sp>
      <p:pic>
        <p:nvPicPr>
          <p:cNvPr id="24578" name="Picture 2" descr="http://t2.gstatic.com/images?q=tbn:ANd9GcTxo33dUYt5Z4VPbFiRQFtvTp7RZGdDIVzwvRrJJObTzo3NKRTj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Propensity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natural inclination or predilection toward. (your natural instinct)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 err="1" smtClean="0"/>
              <a:t>Nickell</a:t>
            </a:r>
            <a:r>
              <a:rPr lang="en-US" dirty="0" smtClean="0"/>
              <a:t> has a strong propensity towards drinking Diet Coke instead of water!</a:t>
            </a:r>
            <a:endParaRPr lang="en-US" dirty="0"/>
          </a:p>
        </p:txBody>
      </p:sp>
      <p:sp>
        <p:nvSpPr>
          <p:cNvPr id="25602" name="AutoShape 2" descr="data:image/jpeg;base64,/9j/4AAQSkZJRgABAQAAAQABAAD/2wCEAAkGBxQSEhQUExQUFBQVFxUXFRQVFxQVGBQUFxUWFxUVFBUYHCggGBwlGxQUIjEhJSkrLi4uGB8zODMsNygtLisBCgoKDg0OGhAQGy8mICIvLy4uLC83LCwsLCwtLCwsMDQwLS0tLCw2Ly0sLCwsLCw0LSwsLCwsNywsLC8sKywsLP/AABEIAS0ApwMBIgACEQEDEQH/xAAcAAABBQEBAQAAAAAAAAAAAAAAAwQFBgcCAQj/xABLEAABAwICBgYFCAcGBQUAAAABAAIDBBEhMQUGEkFRcRMyYYGRoQciM7HBI0JDUmJy0fAUJIKSosLhFTSTstLxFkRUY7NTc4OUo//EABoBAQADAQEBAAAAAAAAAAAAAAACAwQBBQb/xAAsEQACAgECBAQGAwEAAAAAAAAAAQIDEQQhEjFBUQUTgaEiYXGR0fAyQsEz/9oADAMBAAIRAxEAPwDcUIQgBCEIAQhJS1DW9ZwHMhAKoUbLpyBvzweWKaSa0xDIOPd+KAnUKsSa3tGUZ7yE3frrb6L+L+iAt6FThrv/ANr+L+iXj1yB+jP739EBakKvR61RnNrvL8U6j1hiPEICXQmcWk4nZOH57U6Y8EXBBHEG6A6QhCAEIQgBCEIAQhCAEz0ppFkDNt57ABm48AnipHpDa4ujt1bG/YSf9vBAN63WiaU2Z6g3Bufec02ZEXH1392JPgFEUZcL7RDAPzclPhrBHF1BtH63E9iAn6PQzTi7atxOyz8SpOLREAzbfvcfwVOGnJ342DRxN/wJ9y5Gl6j5vSc2st5vd8EBexQQD5kY5taffde7EA3xj9hn4LO/7RkcbOlkLrX2XBriBe3VbjuzyTI6VnjNmRQzXN3OqHSeqPstb6p3oDUHvpxm+Mc2sHvCazVVIM5oP3YneQCz7SE0pbcQUJccrdMPAskw8AonQcdc+bZNPssxu4bb29gDXXJvlcFAaU50LxeMMeMgW081ieALGqKqK1jXbJYGu+reSMnkJE2/suc29q39t7bcsQE2rtDTlpL5xbhM+OTDkTdAO5NIRjMSM5gOHiLJWn0njeOS57CQfxUQ3SLIGWcOlaLCzQXd+0cvNJytppsYyWOOIBw8EBctH61lp2ZRcfWHWHdkffzVrhlDmhzSC0i4I3grEzPI12w67u3eO/etQ1K2v0YbX1jbsFgffdAT6EIQAhCEAIQhACrms7g4hozbn37lM6QqxGwnfuVTLi4knegIKv0OyQWu5hzwyP7P4JjJoiRgaYwx7he5uAbbiA62PYraYLjEXTeWi4Ejz96ApVS+rYblkgA+ydnuNrJo/TEpPXIPDJXoxluRx7CWpGScfPdfscA8fxAoCgSta515Dc5h7HWcCd4c0gjuU9orTczLhtU8Dd0rXSAfuFp7ySpu0G9tOf8A4o2+4Bcl1KN1OD3g+TsEBGVemqzdVQ23HoZfH2l0wqdNVj8DVvH/ALcTR/5C9WBzKZ26A/tv/wBaP0am3Mg8Sfe5AU2Vkz8XVlV/+YHg0C68ZTXBBkfId92jzxV2DYx1Y4u6Nh94S7ZH29W7fuhrB/CgKzQ6PnjbsiJz2nIuIIH7W7knL9FOc0CRzGfdO27yw81MTQvO+/EkkoioPrHa7Mh4DPvQDSlga2wbdxGG06xP4BaFq3I3og0ZjPv3qoNitkLJ9oysMbgfyQgLuhcQyhzQ4ZFdoAQhCAEITevk2Y3Hs95t8UBVtY9IlzrNzJ2WDt424DEnkvII8BfEppTxiSQyXvs3YBbJ1/XI8h3KTiYgFI40r0N9y9jCcsQEfNQgqNqdAh2RVluN6VbCw70BQKrVdxGDseOCi5NW5G4AA8Vq/wChNK5do1h/JQGTR6DkuPV3qWpdBv4K/u0Uz83/ABSf6O0cEBV4NDuCdt0fZThaEk8BARX6NZcyQp9IQknICOcxJOanb2pJzUBMauVuOwd+XNWFUmjfsvBHEK7IAQhCAE20j7N3d7wnKb6Q9m7u94QFUoow1jQLccMsccPFPGJtA0hrb4YD3JdqAdRuTljwmDXLoyEIB3K8LuFwWYekHXGegnp3NjL4Dt9L23LdnZd81ws7PA38H2p2usdRAHvmZtl8l2khrmMMjuia4cQzZx96A0sRt4oLGH6Q9zgqPS64wzRF8bxhcOY71XscM2ubuP5Cp1drC9xJ2t6A1LSzWt+nN+G0E20dZ17Pv3rIqrTxb867jkPirvqvpIRwtDnC5xON0Bc3NAOa8cBZQcml254242KWh0kCwu+aL3PYMygJJ5CQc5R9TpZjYuluHMwsWkHauQBY3tiSN9kU1cJWB7bgG+BzFjYg2wzG5AOZCkHFcCW65JQC1KLuV3CplC3Ec1c0AIQhACb13Ud3e8JwkK7qO7veEBXLYDAjnie8roBeQt9RvIfmy6GY5hAOWtXQaOC9C9QEdpHQ0U+EjGvGPquFwb53G9ZHWejqamaKnR0zJpYriaFpa8GxNwwZHC143Y8CTZbU6xuL42xtmLrG9Wp20RfBsth0hRueRk1ukaa5eY37nPLMWk49W3zggIdmulK+SnmfSCOdrxHUhoHRSwOwc6xO017SAQLcRcjLZP8AhmlsSYYwBiTbCwxuqrpzQNCKqnrJII5aasfGHk3HRzvF4JhskXY/JzThex43tWvFQWUFSRh8mW/vkM/mXG8LJOuPHJR7vBiutOkGVEzjFGyOEEiMNaAXAfOecyTw3eJUdRTPhcHxOcxwyLTb/cdildD6v1FUT0EZcBgXYNa3sLjhfsGKnXejWttf5En6okNz2Ytt5rz8WT+I+r4tLQvLyl8tvcuOpmnRX072yACVgDZAMNoHJ7bZXseRClqXRvRAhtyL3xzWXakzPpNIMZICwuJhka7Agu6t/wBoNx7VspC2Uzco78z5/X0Rqt+Hk90ZPrNegqhgTS1HrPhuQA4OG2WW6pB2XAjjZX2jawRt6O2xYFtt4ON7773vdVj0wNHQQHf0hA5Fhv7gpDUacvoYCdwLe5rnNHkEi8TcTt8ePTwt68n8+xLNzK7suTmV0rTAOqVwFsbY+d1clS4gAYza/rC3fcXV0Q7gEIQhwE3rz8m787wnCbaQ9m7l8QgIGDFjb4mwxXvDmEUvUbyH5yCDu5j3oB4EBAQEBV4dVHR6TkrmSkNlj2ZIbH1nhrWtN722fUBta4N+KplRU0OnWiOX9U0gy7Gl1rPIJ9TG22L39U2cDe2+8/rV6UIKSV0MTDUSsuH2cGMYRm3asS4jfYWHG+CpOkdYdHaUN6mJ1FOcqqMiVhO4TAAEjtthxCA6g1X0pNIzR8sobDAWPAc9uyIgbCSHDbkAxAG42B2cFqevrNqgqANzQ7uY5rj5ArNJn6WpZKRjmuqWRytdBURh03SRuGy6PpW47DmnEP4Ag4BbPUUwe1zHYtcC1w4tcLHyK5JZWCdc+Cal2eSr+jquiko444yA+MESMwuHXJLiOBzurUcOawLSNJLRVD2bT2PjdZr2ktJb81wI3EWKf0+vdcwW6bb++xjvOwKzQvUVwyXI9e/wyVknZVJNPff5lh9KlKI5KaqaLODg1xG8sPSMPPB48FoEszQ3bJAaBcuJAAHEk5LEdPa0VFYwRzFha120A1ob61nNz5OKYV+lZprCWV7wAAGucdkWys0Yd9lxXxUm11LZeG2TrhGbS4c/PboTHpC1hbVytbGbxRXDTltuNtp1uGAA7+Kumo8WxRQDiC795znD3rKIIg97Wkhoc5rS45NDiBtHsF7rcjSCJrGswa1rWgcA0ADyClQ3KTkyrxKMaqYUx+v79zl+a9C5cV6TgtJ4o/hHs/vN87j4q3qmU5JfEL/UNvG+N+A4K5odfIEIQhwE20j7N3L4pym+kPZu5fFAQNGPUbyC9kFj3j3r2i6jeQXczPePegF1E61Vr4aWV0eErtmOLslle2KM9zng9yllD6zgdHETkKmkv/8AYjA8yEBG0NTSaLMdI4CEPaCyd9tmofk/pJN0m1jZ2FnCx3BfWfUqkrm+uwMkt6s8YAffcTbB47DfuSuvGj6eakkFSD0TbOL29aE5dK37oJJ4i+ByWYUmla7QcjWSfrFG/wBmQbxvZuMD/o3Wsdg4f5kBO6iVU+jaz+zKo3jku6mkx2S7E+pwa6xu3c4faudRVB12nirNHMr6Zwc6meyojdk5uw9vSxuGYNhiOLQn/pJrHMo4pY3FjhNG5rm5i7HkeRUZS4Vksqrdk1BdR9rdqqytYDcMmYPUfa+H1XjePd4g5BpnQFRSkiaJzRueBtMPJ4w8bFajqZrsyq2YprRz5Dc2XtZwd9nwurY8blVKuFq4kehVq79G/Lmsrt+GfNhI4hP9F6GnqTaGJz/tWswc3nBbw6hjvfo478dht/Gyp2t2vbILxU2zJKMC8Ysj/wBTuzIb+CqdEY7yZsh4nZc+GqG/12XsUvWrQkVHHHEXCSqcduUjJjLEBgHaTe5xNt2C0rVeczUVO52JMYBPEt9W/ksUqJnPc57nFznG7icST2rctWaIw0kEbsHNjbtDg4i5HiSpUPMnjkU+JRcaYqTzLP76cj2pjtbvTSsl2WHwHenmlJAC2++/wUDUVPSOYBkXN961HilniZZ8ZJs0bAtc4uvYdlse/uxuKofQPfVRbN9luy51ybD1iAAMr4XV8XETksJAhCF0gCbaR9m7l8U5TbSHs3cvigIWjcSxpOdhdLSZeCRo+o3kEs/JAKJhpykdLTysZYPLSYychI2zoyeT2tT9eBAQz3N0jQPDDsCphey5FzG57SxzXN4tdcEcQqf6Lfl6SpoaprZG08pj2XesA0k+rj9V7H2O7C2SltO6FroJJJtGPjtKS6Wmlts9Ic5YicGk4XFwL44pT0casy0kcz6lzTPUSdI8NxAzOJGBcS55NsMUBT9PaBm0THVMi25qKsjfFY4ugne3YiLuIJIbtbxYHEC9y9IOjZJaSngjG08zRtA3C0Uly47gAL3VufG0izgHA7iLjwXpK5JcSwWVWOuamuhi+n9RailjEoIlaMXmMOBjP1rZkfaGXAKW1U9Imw3o6wucAPVmALnYZNkAxd2O8eK1No3rOdc9QBJtTUgDX5uhya87zHuaezI9izupw+KH2PTr1leoXl6n0lyx+/buVvWrXyWpvHDeGE4HH5R4+04dUfZHeSqclXQOD9hw2HbWyQ/1dk3t69+qBvWr6r6nU9IGzTPjklsCHEjo2drAc/vHusqIxna9z0rLadHWlFc+S7+pC6jaku2m1FS3ZaLOjiObjmHSDcBmB49ukFRlZrPSR326mLDcHBx8G3KkmPDgCMiARyOIW2EYxWEfP6m222XHNfTsV7Wl9nwff+LVC6IF5o28HHyupXXM+xP2j/KmWgo/1qX7Jd5lTMxcaOQdI1rcXXBdbcMMXdvBWtVaisHtsALuF+08e04K0odYIQhDgJtpD2buXxTlIVw9R3JAQVH1G8gnDsknCywAzslHZIDteL0rxACpPpZdakjtgemZlh8yRXYqk+lSJz6aFjGlznVDQ1rRck9HLkFXb/BmnR/94Z7mWx6Umb1ZphykkHuKXZrDVDKpn/xXn4qUGoNfa/Qjl0kdxzxSL9SK8f8ALu7nxH+dYeGzsz6XztLLm4+w0Os1Z/1U/wDiO/FIyawVRzqZ/wDFk+BT06mV3/TP8Y/9SP8AgivP/LO73RD+ZMWfP3HHpV1j7EBUTue4ue5z3HNziXE8Lk4pKw4K1R+j2ud9Exv3pGfAlPIfRlVnrPgaPvPcfAN+KKqb6B6zTx/uiknJfRFJ7Nn3W+4KgU3osH0lQeTGW83E+5aJGzZAHAAeAWqiEo5yeN4lqa7uFQecZ/wq+uwwj5u+CX0RTWkkd9Yt/wAo/quta6Yv6MDi74J7RNWg8od07R+kRm4ubC2+2J8M1b1UKcfrEfdfkC5W9cRKXQEIQukQSFb1Hfnel0hXdR3d7wgIgLo5LkLo5IDteLoheWQHhSb4gS0kAlpJaeBIIJHcSO9KFeID2yEJvpKtbBFJK/qxtLjyAvYdpyQ6k28IjdZ9ZoaJgMhJe7qRt6zu3sHafNZbpj0hVkxOw4QN3NjGPe92J7rKA0xpOSpmfNIbucctzR81jewDD/dMHFYLL5Se3I+l0vh1dcczWZew9l0zUOxdPOT2yyH4pzQa01cJuyokP2XuL2nuffyUQ1hOQJ5AlevicM2uHMEe9VqUueTbKutrDSNl1L1xbWjYeAydouWjqvG9zL+Y96tK+dtGV7oJo5WZxuDsN43jvFx3r6HhkDmtcMnAEciLhbabHJbnzniOlVM048mMtIsvs964pd6c1bck3pd6uPPHFKP1mPkN32jv3K3qpUZ/WGDG9hfha5t+eStqEn0BCEIRBN9Iezdy+KcJrpMXify+KAiwu9yTjNwDa17YcOxKbkAovCvV4UByV4vV4EB6qd6V6rYoCMukkjZ3C7z/AONXFUr0u05dQg/UmY48i17Pe8KFn8GadHjz4Z7oidT/AEdxvjZNVbTi8BzYgS0BpxG2RiTbcLZ71eaTQNNF7OCJvaGNv42ummp+nY6qnYWOG21rWyMvixwFjhwNsCpwrkIRS2O6m+6U2pt/QSDAMgBywXLglHJKWQNBLiABmSQAOZKsMpRvSTq3C6mfUNY1ksdiS0AbbSQCHWzzuDngrJqq4mipic+hi/yBUP0ia4snZ+i0x2w4jpJB1TY3DGccbXOW7FaPoml6KCKP6kbG/utA+CqjhzeDdcpx08FZ3ePphHVSPimdLmU9qsvFMqTPuVphHNEf1lgwyab783Dw/Eq3KpUX95bhubu+0TgfHwVtQlIEIQhEE3rvZu/O8JwkazqO5ICHC7GS5C6CA73Lly6C8KA5Xi9Krmues36BHG/oxJtv2S3a2CBsk3BseHmuNpLLJwhKclGPNljumGndHCpp5YTh0jSAeDs2u7iAVT6b0qU568MzOWw8f5gfJWnQWsMVWLxNm2frPjc1vc44HuKipxlsmWy091PxOLWOpgjxLTykXfHLGS0lpLXNcDY2IUtBrxXsFhUvP3msd5uaStL131HbW/KxERzgWuerIBkH2yPB35GU6T1cqqckSwSD7QaXtPaHNuFjlCcHtyPfp1FGpiuJLPZ49h5LrzXuzqHDk2MeYaoau0nNMflZZJOx7nOHcDgEnFRyONmxyOPBrXE+ACfV2rdVDEJpIXsjOG0QPVvltNvdo5hRzN9y9RoreySfoiW9HWgTU1TXkfJQkPceLhixniL8h2rbLKo+jbSdPJTCKFvRvj9owm5JP0m184Hyy4K4WWymKUdj57X2ysufEsY2wNqzqplR9buTvSB9XvTSj63crTEO6Fx/SWi+AAIGGdzfluVrVWoP7yMcSG4dgJtj4q0oSkCEIQiCa6TPyT/ulOk00oPkn8kBGBdhcLpqA7ahy8agoDlZL6Ya/aqIYRc7DC4gb3SGwFuNmD95a0sujphUafft4iI7QB/7cbA3+Ig9yqu3WO5u0DUbHY/6pv8AwkNSvR8yNrZqtofIbFsRxbH98fOd5DtWhNaALDAcEL1TjFRWEZ7r53S4psF4V6vCpFJyUlNEHAtcAQQQQRcEHMEJUrwhAYzpKmOidJsfHcQuIcBf6JxtIw8dnG3Jq2QHBZj6Zmi9LxtN4fJK/auzF9JTvOboYieZY26pr2lKJ6GqzOmu1890/Q60mcgm9H1u5daQdd9uAXlEMTyVx546oP703PqjjxP9Fa1W6P20ff8ABWRDrYIQhDgJppX2T9+GXeE7TTS3sn24D3hARd121JldsKA7CEBCA5WU1dYKPTrnvwjeQHHg2SNo2j2Bw8itUKzH0waKN4qlowI6J/ZiXMJ8XDwVV2eHK6G7QOLscJcpJo1AL1ZFqd6Q3QNbDUhz4xYNkGL2DcHD548x2rS9GabgqBeGZj+wOG0ObTiO8KULIy5FV+lspfxLbv0JJeFeXQpmY8KE10hpKGAF0sjIx9twHgDiVnOt3pH22uio7gHB05BabbxG3MfeOPAb1CU1HmX0aay54ivXoQvpN0wJ6stYbsgb0YO4vveQjvs39la5oSn6OmgZ9SKNvgwBYVqvo01NVDEBgXgu7GN9Z/kLd632rfssPgFVTmTcmbvEVGuEKl0/fyRMzruJ4lL0W/uTaye0LcDzWg8oe0PtGc1YlXKL2rOasaAEIQgBNdJn5J/L4hOkhW+zdyKAhyvWlJbaZ1GlGxvLXghobtbYxHVkcQWjHKJ2QKAlGleptBOHAFpuDcd4wIIORBBFuxLByA9ITPS2jmVEL4ZBdrxY8Qcw4doIBHJPQV4UOptPKPnbWDQklJM6KQZYtduezc5v4bio3ff8hfRGn9Bw1kZjmbf6rhg5h4tO73FZRp/0fVMBJiHTx7iweuB9qPP926xWUuLyuR9HpPEIWLhm8S9mVyLTFQ3BtRO0bgJZB7iun6bqXdaonPYZZT/MmcsRYSHAtcM2uBaRzBxXFxxCp4mb/Lg98I9e4k3JJPEm58SvFJaK0FUVJAhhe+/zrWaObzh5rTtUfR0yAtlqS2SUWLWD2bDuJv1z5DzU4VykZ9Rq6qVu9+x76MtWDTxmolbaWUANac2R548C7AnkFaNKSYhvf+CknYYlQU79pxPE+W5boxUVhHzN1srZucuomSpCkFmKPspTJoHYpFR5Sy2mjHFytKqNH608fY5W5ACEIQAuZGXBB3iy6QgKtUxujcWnuPEKNr9H9KXEOLS6N8ZG6zmuAdhiCNo4g5Eq61VMJBY9x4KAqqAxnHLcd39EBWa6nezZPRl4jfO4bJ2jsvlbJfjcxiRm83dbelBVvYyMNmI2f0ZnrbPr7dw4kSDaO04gZgi19xBmnMISb4mk3c0E2tcgE2x/E+JQDSg026zjLiGsLrBlnOcx2xLYh5abP9W3I3IKcx6wscbMa82ZI8gjZcOj6IkAHMkSi1jbApJujYQCBGGgtDLN9WzQQQ1oGDRcDJIO0MAdqKRzH7L242c0h7WA7QIufZtOBGIzxQFga8EAg3BAIPEHEFe2TWBuw1rW5NaGjk0WHkEq2QoDuWna8es1rvvAH3pGLRkLcRDED2MYPglhKug9DuWKALpJNcvHvsLlDg30nLZtuPuUSXBe1VRtOv4ckg1ricATyQCrHXcB2p3PMkIaUjF1hwuVK0OiS+xdcN7cCeQQHurdIS4yHIXDe0nPyVjXEUYaAALAZBdoAQhCAEIQgBcTRB7S1wuDgQu0IChaZp56RxLdp0W51toNHB28c00g1kNvWZtDi03WjkXVb0rqZBKS5l4nnfGbY9rcj4ICGi1ggdndp7R+CdjSMDspAOeHvUPX6mVTOo6OYcHDYPiLjyUFU6IqY+tSSc43Bw8jfyQF7injOUjT3hLCNu548QsxlcW9ZlSznG/32SJ0iwfSvHNpHwQGrtYPrBduLB89visk/tVn/rO8D+C6FcDk+R33WuPuCA1U1cTc5G+ITap0tT2sX3HALOoWPf1Yal/7Lh77KTpNXKyTKnDO2V49wugJ+TT9O3qM2imcuskjiGsaGk5AC7jyGadUWoUzvbTBo+rGLfxFW3Qur0FN1GDa3vOLvEoCP1d0LJcS1GLvmsOOz2ntVmQhACEIQAhCEAIQhACEIQAhCEALyy9QgOHRA5gJN1HGc2N8Al0IBt/Z8X1G+AXbaRgya3wCWQgORGBuC6QhACEIQAhCEAIQhACEI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xQSEhQUExQUFBQVFxUXFRQVFxQVGBQUFxUWFxUVFBUYHCggGBwlGxQUIjEhJSkrLi4uGB8zODMsNygtLisBCgoKDg0OGhAQGy8mICIvLy4uLC83LCwsLCwtLCwsMDQwLS0tLCw2Ly0sLCwsLCw0LSwsLCwsNywsLC8sKywsLP/AABEIAS0ApwMBIgACEQEDEQH/xAAcAAABBQEBAQAAAAAAAAAAAAAAAwQFBgcCAQj/xABLEAABAwICBgYFCAcGBQUAAAABAAIDBBEhMQUGEkFRcRMyYYGRoQciM7HBI0JDUmJy0fAUJIKSosLhFTSTstLxFkRUY7NTc4OUo//EABoBAQADAQEBAAAAAAAAAAAAAAACAwQBBQb/xAAsEQACAgECBAQGAwEAAAAAAAAAAQIDEQQhEjFBUQUTgaEiYXGR0fAyQsEz/9oADAMBAAIRAxEAPwDcUIQgBCEIAQhJS1DW9ZwHMhAKoUbLpyBvzweWKaSa0xDIOPd+KAnUKsSa3tGUZ7yE3frrb6L+L+iAt6FThrv/ANr+L+iXj1yB+jP739EBakKvR61RnNrvL8U6j1hiPEICXQmcWk4nZOH57U6Y8EXBBHEG6A6QhCAEIQgBCEIAQhCAEz0ppFkDNt57ABm48AnipHpDa4ujt1bG/YSf9vBAN63WiaU2Z6g3Bufec02ZEXH1392JPgFEUZcL7RDAPzclPhrBHF1BtH63E9iAn6PQzTi7atxOyz8SpOLREAzbfvcfwVOGnJ342DRxN/wJ9y5Gl6j5vSc2st5vd8EBexQQD5kY5taffde7EA3xj9hn4LO/7RkcbOlkLrX2XBriBe3VbjuzyTI6VnjNmRQzXN3OqHSeqPstb6p3oDUHvpxm+Mc2sHvCazVVIM5oP3YneQCz7SE0pbcQUJccrdMPAskw8AonQcdc+bZNPssxu4bb29gDXXJvlcFAaU50LxeMMeMgW081ieALGqKqK1jXbJYGu+reSMnkJE2/suc29q39t7bcsQE2rtDTlpL5xbhM+OTDkTdAO5NIRjMSM5gOHiLJWn0njeOS57CQfxUQ3SLIGWcOlaLCzQXd+0cvNJytppsYyWOOIBw8EBctH61lp2ZRcfWHWHdkffzVrhlDmhzSC0i4I3grEzPI12w67u3eO/etQ1K2v0YbX1jbsFgffdAT6EIQAhCEAIQhACrms7g4hozbn37lM6QqxGwnfuVTLi4knegIKv0OyQWu5hzwyP7P4JjJoiRgaYwx7he5uAbbiA62PYraYLjEXTeWi4Ejz96ApVS+rYblkgA+ydnuNrJo/TEpPXIPDJXoxluRx7CWpGScfPdfscA8fxAoCgSta515Dc5h7HWcCd4c0gjuU9orTczLhtU8Dd0rXSAfuFp7ySpu0G9tOf8A4o2+4Bcl1KN1OD3g+TsEBGVemqzdVQ23HoZfH2l0wqdNVj8DVvH/ALcTR/5C9WBzKZ26A/tv/wBaP0am3Mg8Sfe5AU2Vkz8XVlV/+YHg0C68ZTXBBkfId92jzxV2DYx1Y4u6Nh94S7ZH29W7fuhrB/CgKzQ6PnjbsiJz2nIuIIH7W7knL9FOc0CRzGfdO27yw81MTQvO+/EkkoioPrHa7Mh4DPvQDSlga2wbdxGG06xP4BaFq3I3og0ZjPv3qoNitkLJ9oysMbgfyQgLuhcQyhzQ4ZFdoAQhCAEITevk2Y3Hs95t8UBVtY9IlzrNzJ2WDt424DEnkvII8BfEppTxiSQyXvs3YBbJ1/XI8h3KTiYgFI40r0N9y9jCcsQEfNQgqNqdAh2RVluN6VbCw70BQKrVdxGDseOCi5NW5G4AA8Vq/wChNK5do1h/JQGTR6DkuPV3qWpdBv4K/u0Uz83/ABSf6O0cEBV4NDuCdt0fZThaEk8BARX6NZcyQp9IQknICOcxJOanb2pJzUBMauVuOwd+XNWFUmjfsvBHEK7IAQhCAE20j7N3d7wnKb6Q9m7u94QFUoow1jQLccMsccPFPGJtA0hrb4YD3JdqAdRuTljwmDXLoyEIB3K8LuFwWYekHXGegnp3NjL4Dt9L23LdnZd81ws7PA38H2p2usdRAHvmZtl8l2khrmMMjuia4cQzZx96A0sRt4oLGH6Q9zgqPS64wzRF8bxhcOY71XscM2ubuP5Cp1drC9xJ2t6A1LSzWt+nN+G0E20dZ17Pv3rIqrTxb867jkPirvqvpIRwtDnC5xON0Bc3NAOa8cBZQcml254242KWh0kCwu+aL3PYMygJJ5CQc5R9TpZjYuluHMwsWkHauQBY3tiSN9kU1cJWB7bgG+BzFjYg2wzG5AOZCkHFcCW65JQC1KLuV3CplC3Ec1c0AIQhACb13Ud3e8JwkK7qO7veEBXLYDAjnie8roBeQt9RvIfmy6GY5hAOWtXQaOC9C9QEdpHQ0U+EjGvGPquFwb53G9ZHWejqamaKnR0zJpYriaFpa8GxNwwZHC143Y8CTZbU6xuL42xtmLrG9Wp20RfBsth0hRueRk1ukaa5eY37nPLMWk49W3zggIdmulK+SnmfSCOdrxHUhoHRSwOwc6xO017SAQLcRcjLZP8AhmlsSYYwBiTbCwxuqrpzQNCKqnrJII5aasfGHk3HRzvF4JhskXY/JzThex43tWvFQWUFSRh8mW/vkM/mXG8LJOuPHJR7vBiutOkGVEzjFGyOEEiMNaAXAfOecyTw3eJUdRTPhcHxOcxwyLTb/cdildD6v1FUT0EZcBgXYNa3sLjhfsGKnXejWttf5En6okNz2Ytt5rz8WT+I+r4tLQvLyl8tvcuOpmnRX072yACVgDZAMNoHJ7bZXseRClqXRvRAhtyL3xzWXakzPpNIMZICwuJhka7Agu6t/wBoNx7VspC2Uzco78z5/X0Rqt+Hk90ZPrNegqhgTS1HrPhuQA4OG2WW6pB2XAjjZX2jawRt6O2xYFtt4ON7773vdVj0wNHQQHf0hA5Fhv7gpDUacvoYCdwLe5rnNHkEi8TcTt8ePTwt68n8+xLNzK7suTmV0rTAOqVwFsbY+d1clS4gAYza/rC3fcXV0Q7gEIQhwE3rz8m787wnCbaQ9m7l8QgIGDFjb4mwxXvDmEUvUbyH5yCDu5j3oB4EBAQEBV4dVHR6TkrmSkNlj2ZIbH1nhrWtN722fUBta4N+KplRU0OnWiOX9U0gy7Gl1rPIJ9TG22L39U2cDe2+8/rV6UIKSV0MTDUSsuH2cGMYRm3asS4jfYWHG+CpOkdYdHaUN6mJ1FOcqqMiVhO4TAAEjtthxCA6g1X0pNIzR8sobDAWPAc9uyIgbCSHDbkAxAG42B2cFqevrNqgqANzQ7uY5rj5ArNJn6WpZKRjmuqWRytdBURh03SRuGy6PpW47DmnEP4Ag4BbPUUwe1zHYtcC1w4tcLHyK5JZWCdc+Cal2eSr+jquiko444yA+MESMwuHXJLiOBzurUcOawLSNJLRVD2bT2PjdZr2ktJb81wI3EWKf0+vdcwW6bb++xjvOwKzQvUVwyXI9e/wyVknZVJNPff5lh9KlKI5KaqaLODg1xG8sPSMPPB48FoEszQ3bJAaBcuJAAHEk5LEdPa0VFYwRzFha120A1ob61nNz5OKYV+lZprCWV7wAAGucdkWys0Yd9lxXxUm11LZeG2TrhGbS4c/PboTHpC1hbVytbGbxRXDTltuNtp1uGAA7+Kumo8WxRQDiC795znD3rKIIg97Wkhoc5rS45NDiBtHsF7rcjSCJrGswa1rWgcA0ADyClQ3KTkyrxKMaqYUx+v79zl+a9C5cV6TgtJ4o/hHs/vN87j4q3qmU5JfEL/UNvG+N+A4K5odfIEIQhwE20j7N3L4pym+kPZu5fFAQNGPUbyC9kFj3j3r2i6jeQXczPePegF1E61Vr4aWV0eErtmOLslle2KM9zng9yllD6zgdHETkKmkv/8AYjA8yEBG0NTSaLMdI4CEPaCyd9tmofk/pJN0m1jZ2FnCx3BfWfUqkrm+uwMkt6s8YAffcTbB47DfuSuvGj6eakkFSD0TbOL29aE5dK37oJJ4i+ByWYUmla7QcjWSfrFG/wBmQbxvZuMD/o3Wsdg4f5kBO6iVU+jaz+zKo3jku6mkx2S7E+pwa6xu3c4faudRVB12nirNHMr6Zwc6meyojdk5uw9vSxuGYNhiOLQn/pJrHMo4pY3FjhNG5rm5i7HkeRUZS4Vksqrdk1BdR9rdqqytYDcMmYPUfa+H1XjePd4g5BpnQFRSkiaJzRueBtMPJ4w8bFajqZrsyq2YprRz5Dc2XtZwd9nwurY8blVKuFq4kehVq79G/Lmsrt+GfNhI4hP9F6GnqTaGJz/tWswc3nBbw6hjvfo478dht/Gyp2t2vbILxU2zJKMC8Ysj/wBTuzIb+CqdEY7yZsh4nZc+GqG/12XsUvWrQkVHHHEXCSqcduUjJjLEBgHaTe5xNt2C0rVeczUVO52JMYBPEt9W/ksUqJnPc57nFznG7icST2rctWaIw0kEbsHNjbtDg4i5HiSpUPMnjkU+JRcaYqTzLP76cj2pjtbvTSsl2WHwHenmlJAC2++/wUDUVPSOYBkXN961HilniZZ8ZJs0bAtc4uvYdlse/uxuKofQPfVRbN9luy51ybD1iAAMr4XV8XETksJAhCF0gCbaR9m7l8U5TbSHs3cvigIWjcSxpOdhdLSZeCRo+o3kEs/JAKJhpykdLTysZYPLSYychI2zoyeT2tT9eBAQz3N0jQPDDsCphey5FzG57SxzXN4tdcEcQqf6Lfl6SpoaprZG08pj2XesA0k+rj9V7H2O7C2SltO6FroJJJtGPjtKS6Wmlts9Ic5YicGk4XFwL44pT0casy0kcz6lzTPUSdI8NxAzOJGBcS55NsMUBT9PaBm0THVMi25qKsjfFY4ugne3YiLuIJIbtbxYHEC9y9IOjZJaSngjG08zRtA3C0Uly47gAL3VufG0izgHA7iLjwXpK5JcSwWVWOuamuhi+n9RailjEoIlaMXmMOBjP1rZkfaGXAKW1U9Imw3o6wucAPVmALnYZNkAxd2O8eK1No3rOdc9QBJtTUgDX5uhya87zHuaezI9izupw+KH2PTr1leoXl6n0lyx+/buVvWrXyWpvHDeGE4HH5R4+04dUfZHeSqclXQOD9hw2HbWyQ/1dk3t69+qBvWr6r6nU9IGzTPjklsCHEjo2drAc/vHusqIxna9z0rLadHWlFc+S7+pC6jaku2m1FS3ZaLOjiObjmHSDcBmB49ukFRlZrPSR326mLDcHBx8G3KkmPDgCMiARyOIW2EYxWEfP6m222XHNfTsV7Wl9nwff+LVC6IF5o28HHyupXXM+xP2j/KmWgo/1qX7Jd5lTMxcaOQdI1rcXXBdbcMMXdvBWtVaisHtsALuF+08e04K0odYIQhDgJtpD2buXxTlIVw9R3JAQVH1G8gnDsknCywAzslHZIDteL0rxACpPpZdakjtgemZlh8yRXYqk+lSJz6aFjGlznVDQ1rRck9HLkFXb/BmnR/94Z7mWx6Umb1ZphykkHuKXZrDVDKpn/xXn4qUGoNfa/Qjl0kdxzxSL9SK8f8ALu7nxH+dYeGzsz6XztLLm4+w0Os1Z/1U/wDiO/FIyawVRzqZ/wDFk+BT06mV3/TP8Y/9SP8AgivP/LO73RD+ZMWfP3HHpV1j7EBUTue4ue5z3HNziXE8Lk4pKw4K1R+j2ud9Exv3pGfAlPIfRlVnrPgaPvPcfAN+KKqb6B6zTx/uiknJfRFJ7Nn3W+4KgU3osH0lQeTGW83E+5aJGzZAHAAeAWqiEo5yeN4lqa7uFQecZ/wq+uwwj5u+CX0RTWkkd9Yt/wAo/quta6Yv6MDi74J7RNWg8od07R+kRm4ubC2+2J8M1b1UKcfrEfdfkC5W9cRKXQEIQukQSFb1Hfnel0hXdR3d7wgIgLo5LkLo5IDteLoheWQHhSb4gS0kAlpJaeBIIJHcSO9KFeID2yEJvpKtbBFJK/qxtLjyAvYdpyQ6k28IjdZ9ZoaJgMhJe7qRt6zu3sHafNZbpj0hVkxOw4QN3NjGPe92J7rKA0xpOSpmfNIbucctzR81jewDD/dMHFYLL5Se3I+l0vh1dcczWZew9l0zUOxdPOT2yyH4pzQa01cJuyokP2XuL2nuffyUQ1hOQJ5AlevicM2uHMEe9VqUueTbKutrDSNl1L1xbWjYeAydouWjqvG9zL+Y96tK+dtGV7oJo5WZxuDsN43jvFx3r6HhkDmtcMnAEciLhbabHJbnzniOlVM048mMtIsvs964pd6c1bck3pd6uPPHFKP1mPkN32jv3K3qpUZ/WGDG9hfha5t+eStqEn0BCEIRBN9Iezdy+KcJrpMXify+KAiwu9yTjNwDa17YcOxKbkAovCvV4UByV4vV4EB6qd6V6rYoCMukkjZ3C7z/AONXFUr0u05dQg/UmY48i17Pe8KFn8GadHjz4Z7oidT/AEdxvjZNVbTi8BzYgS0BpxG2RiTbcLZ71eaTQNNF7OCJvaGNv42ummp+nY6qnYWOG21rWyMvixwFjhwNsCpwrkIRS2O6m+6U2pt/QSDAMgBywXLglHJKWQNBLiABmSQAOZKsMpRvSTq3C6mfUNY1ksdiS0AbbSQCHWzzuDngrJqq4mipic+hi/yBUP0ia4snZ+i0x2w4jpJB1TY3DGccbXOW7FaPoml6KCKP6kbG/utA+CqjhzeDdcpx08FZ3ePphHVSPimdLmU9qsvFMqTPuVphHNEf1lgwyab783Dw/Eq3KpUX95bhubu+0TgfHwVtQlIEIQhEE3rvZu/O8JwkazqO5ICHC7GS5C6CA73Lly6C8KA5Xi9Krmues36BHG/oxJtv2S3a2CBsk3BseHmuNpLLJwhKclGPNljumGndHCpp5YTh0jSAeDs2u7iAVT6b0qU568MzOWw8f5gfJWnQWsMVWLxNm2frPjc1vc44HuKipxlsmWy091PxOLWOpgjxLTykXfHLGS0lpLXNcDY2IUtBrxXsFhUvP3msd5uaStL131HbW/KxERzgWuerIBkH2yPB35GU6T1cqqckSwSD7QaXtPaHNuFjlCcHtyPfp1FGpiuJLPZ49h5LrzXuzqHDk2MeYaoau0nNMflZZJOx7nOHcDgEnFRyONmxyOPBrXE+ACfV2rdVDEJpIXsjOG0QPVvltNvdo5hRzN9y9RoreySfoiW9HWgTU1TXkfJQkPceLhixniL8h2rbLKo+jbSdPJTCKFvRvj9owm5JP0m184Hyy4K4WWymKUdj57X2ysufEsY2wNqzqplR9buTvSB9XvTSj63crTEO6Fx/SWi+AAIGGdzfluVrVWoP7yMcSG4dgJtj4q0oSkCEIQiCa6TPyT/ulOk00oPkn8kBGBdhcLpqA7ahy8agoDlZL6Ya/aqIYRc7DC4gb3SGwFuNmD95a0sujphUafft4iI7QB/7cbA3+Ig9yqu3WO5u0DUbHY/6pv8AwkNSvR8yNrZqtofIbFsRxbH98fOd5DtWhNaALDAcEL1TjFRWEZ7r53S4psF4V6vCpFJyUlNEHAtcAQQQQRcEHMEJUrwhAYzpKmOidJsfHcQuIcBf6JxtIw8dnG3Jq2QHBZj6Zmi9LxtN4fJK/auzF9JTvOboYieZY26pr2lKJ6GqzOmu1890/Q60mcgm9H1u5daQdd9uAXlEMTyVx546oP703PqjjxP9Fa1W6P20ff8ABWRDrYIQhDgJppX2T9+GXeE7TTS3sn24D3hARd121JldsKA7CEBCA5WU1dYKPTrnvwjeQHHg2SNo2j2Bw8itUKzH0waKN4qlowI6J/ZiXMJ8XDwVV2eHK6G7QOLscJcpJo1AL1ZFqd6Q3QNbDUhz4xYNkGL2DcHD548x2rS9GabgqBeGZj+wOG0ObTiO8KULIy5FV+lspfxLbv0JJeFeXQpmY8KE10hpKGAF0sjIx9twHgDiVnOt3pH22uio7gHB05BabbxG3MfeOPAb1CU1HmX0aay54ivXoQvpN0wJ6stYbsgb0YO4vveQjvs39la5oSn6OmgZ9SKNvgwBYVqvo01NVDEBgXgu7GN9Z/kLd632rfssPgFVTmTcmbvEVGuEKl0/fyRMzruJ4lL0W/uTaye0LcDzWg8oe0PtGc1YlXKL2rOasaAEIQgBNdJn5J/L4hOkhW+zdyKAhyvWlJbaZ1GlGxvLXghobtbYxHVkcQWjHKJ2QKAlGleptBOHAFpuDcd4wIIORBBFuxLByA9ITPS2jmVEL4ZBdrxY8Qcw4doIBHJPQV4UOptPKPnbWDQklJM6KQZYtduezc5v4bio3ff8hfRGn9Bw1kZjmbf6rhg5h4tO73FZRp/0fVMBJiHTx7iweuB9qPP926xWUuLyuR9HpPEIWLhm8S9mVyLTFQ3BtRO0bgJZB7iun6bqXdaonPYZZT/MmcsRYSHAtcM2uBaRzBxXFxxCp4mb/Lg98I9e4k3JJPEm58SvFJaK0FUVJAhhe+/zrWaObzh5rTtUfR0yAtlqS2SUWLWD2bDuJv1z5DzU4VykZ9Rq6qVu9+x76MtWDTxmolbaWUANac2R548C7AnkFaNKSYhvf+CknYYlQU79pxPE+W5boxUVhHzN1srZucuomSpCkFmKPspTJoHYpFR5Sy2mjHFytKqNH608fY5W5ACEIQAuZGXBB3iy6QgKtUxujcWnuPEKNr9H9KXEOLS6N8ZG6zmuAdhiCNo4g5Eq61VMJBY9x4KAqqAxnHLcd39EBWa6nezZPRl4jfO4bJ2jsvlbJfjcxiRm83dbelBVvYyMNmI2f0ZnrbPr7dw4kSDaO04gZgi19xBmnMISb4mk3c0E2tcgE2x/E+JQDSg026zjLiGsLrBlnOcx2xLYh5abP9W3I3IKcx6wscbMa82ZI8gjZcOj6IkAHMkSi1jbApJujYQCBGGgtDLN9WzQQQ1oGDRcDJIO0MAdqKRzH7L242c0h7WA7QIufZtOBGIzxQFga8EAg3BAIPEHEFe2TWBuw1rW5NaGjk0WHkEq2QoDuWna8es1rvvAH3pGLRkLcRDED2MYPglhKug9DuWKALpJNcvHvsLlDg30nLZtuPuUSXBe1VRtOv4ckg1ricATyQCrHXcB2p3PMkIaUjF1hwuVK0OiS+xdcN7cCeQQHurdIS4yHIXDe0nPyVjXEUYaAALAZBdoAQhCAEIQgBcTRB7S1wuDgQu0IChaZp56RxLdp0W51toNHB28c00g1kNvWZtDi03WjkXVb0rqZBKS5l4nnfGbY9rcj4ICGi1ggdndp7R+CdjSMDspAOeHvUPX6mVTOo6OYcHDYPiLjyUFU6IqY+tSSc43Bw8jfyQF7injOUjT3hLCNu548QsxlcW9ZlSznG/32SJ0iwfSvHNpHwQGrtYPrBduLB89visk/tVn/rO8D+C6FcDk+R33WuPuCA1U1cTc5G+ITap0tT2sX3HALOoWPf1Yal/7Lh77KTpNXKyTKnDO2V49wugJ+TT9O3qM2imcuskjiGsaGk5AC7jyGadUWoUzvbTBo+rGLfxFW3Qur0FN1GDa3vOLvEoCP1d0LJcS1GLvmsOOz2ntVmQhACEIQAhCEAIQhACEIQAhCEALyy9QgOHRA5gJN1HGc2N8Al0IBt/Z8X1G+AXbaRgya3wCWQgORGBuC6QhACEIQAhCEAIQhACEI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t2.gstatic.com/images?q=tbn:ANd9GcR_ZFQyIrqLyHsVGnHpeZhBhn1Ejow3Sc0xSFsWNTw62i5VJa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200400" cy="226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Querulous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25112"/>
          </a:xfrm>
        </p:spPr>
        <p:txBody>
          <a:bodyPr/>
          <a:lstStyle/>
          <a:p>
            <a:r>
              <a:rPr lang="en-US" dirty="0" smtClean="0"/>
              <a:t>Peevish, complaining, fretful  (angry, irritated)</a:t>
            </a:r>
          </a:p>
          <a:p>
            <a:endParaRPr lang="en-US" dirty="0"/>
          </a:p>
        </p:txBody>
      </p:sp>
      <p:sp>
        <p:nvSpPr>
          <p:cNvPr id="26626" name="AutoShape 2" descr="data:image/jpeg;base64,/9j/4AAQSkZJRgABAQAAAQABAAD/2wCEAAkGBxITEhUUExMVFhUVFSAXFhYYGRsYGBgZFRQYGBoYGBgYKCggGholGxgYITEiJSorMi4uHR8zODMsNygvLisBCgoKDg0OGxAQGy8kHSQsLCwsLCw3NywsLC0sNzA0LCwsLCw0LCwsLCwsLDAsLCwsLCw0LCwsLCwsNCwsLCwsLP/AABEIALwBDAMBIgACEQEDEQH/xAAcAAEAAgMBAQEAAAAAAAAAAAAABQYCAwQHAQj/xABGEAACAQIDBAcDDAECBAUFAAABAgMAEQQSIQUxQVEGExUiMlKRYXGhFBYjNEJygbHB0dLhBzOCYpKi8UOjwtPwU1Rjc5P/xAAZAQEAAwEBAAAAAAAAAAAAAAAAAQIDBAX/xAAnEQACAQMDAwUBAQEAAAAAAAAAAQIDERIEFDEhUXEyM0FhgSITsf/aAAwDAQACEQMRAD8A9n7ipncC1gSSOdcvamE88fp/VNsfVH+4P0qiVSUrHZp9PGpFtsvfamE88fp/VO1MJ54/T+qolKrmzfYw7svfamE88fp/VO1MJ54/T+qolKZsbGHdl77Uwnnj9P6p2phPPH6f1VEpTNjYw7svfamE88fp/VO1MJ54/T+qolKZsbGHdl77Uwnnj9P6p2phPPH6f1VEpTNjYw7svfamE88fp/VO1MJ54/T+qolKZsbGHdl77Uwnnj9P6p2phPPH6f1VEpTNjYw7svfamE88fp/VO1MJ54/T+qolKZsbGHdl77Uwnnj9P6p2phPPH6f1VEpTNjYw7svfamE88fp/VO1MJ54/T+qolKZsbGHdl77Uwnnj9P6p2phPPH6f1VEpTNjYw7svfamE88fp/VO1MJ54/T+qolKZsbGHdl77Uwnnj9P6p2phPPH6f1VEpTNjYw7svfamE88fp/VO1MJ54/T+qolKZsbGHdl77Uwnnj9P6p2phPPH6f1VEpTNjYw7s9CwmIgkuEKNbfYc6zd8psN1V7oV4pfcv5mp/EeKtIu6OGtTUJuKOfbH1R/uD9K862o5WGUg2IjYgjeCFNjXou2Pqj/cH6V59jIc8bpe2dCt99swIvb8aznyduj9t+TGXErHF1jnRVuTvO7gOJJrjO3EAbMkgZcnc7rMRK4RSuUkHvGx10rrxWEDxGMm1wBfkVsQbHfqAbVydmuRZmiHeQ9yPLcxyq5J1O/LYDhfjVTreXwbBjwxysskbB0GU5bnOTlN1JBU2IOvA18Xa6mxySdWWyiWwyEk5QbXzZSdA1rfhrWvHw/TI17l2QBba2iaR2a/Kzflzouy5MixdYvUgjTL3yim4Qte3AAm2o00OtCLyOpNoKQlg13cpltqCt82bkBlNz7uYr7isbkYIEd3ILZVtoo0uSxAGug1115GubZ0KtLLMNxOReRy2DuPvMoH+wHjW/E4Z+sEkbKDlyMGBIYXuNxBBBJ996E3djXJtQAtlikfJbrCoU5CVDZbE3ZgCCQt99Y4jbKLchJHVVDs6gFQj3IbU3bQE2AJt+F3yKZS+SVB1hDNdCcr5QrFO9uIUaG9jc3O6vo2UBHJGpsHiEa6XyhUK3PPffhToR/Qba4Aa8cgIykKQt2Ej5FK6237wSCK1z7QJ7uV43WSO6ta5V5ALgqSCpsRvr5trDm2dWAN40FxcX+UIbnUaeyszs52YvI65rpbKpAVY3z21JJJN9fdppqDy4M5dojvqySJ9Gzg925VNCVsTY6gi9qwfa6rm+jlKxkB3suVborX1NyAGBNgba1zJsRwfHH/AKbxs2Q536wDvs2bU3F/W1uHW+zbxzpm/wBYEXt4bwrHuvr4b8N9Og/oS7QVHZQJHYyBAosRfqQ+hJAC5dbnjesl2opAskhcsU6uy5wVFze5y2tY3vxHOvo2f9L1mb/xM9rf/g6q1/jUbtmPIw7yrnlMmdiY1UCJUyZ11DNv4XANA3JdSYwmL6yMSZWXf3TbNoSCLKSL3G69ceK2gSrAK8bq0dwct8skoG9SRrZgRWeBHWYfKv0dwyqVJNtSA6lrEg+IE77/AI1zxbGYFtYlVljGVEI1ilz3JLa31Guu7lqDbaVjcdsi4+ilsXZFOUWZ0JBUa3A7psxsNDrWztRbLZHLsxQR2GbMvivrlAA1zXtqOYrJMDYIM3glaTdvz9Zp/wBe/wBla5NnNmzo4D5ywut1KuqqyEXB+yDcbtN9OhP9A7WXQZHzl8nVnKGzZS+8nLbKLg3+OlfcNjnaZkMTqojVu9kuCzSDWzHyj41qfZrkPmMTtIwLBkJTKo7iqL3BB1uSdb7tLbMJgHjdT1gYdUkb5gSx6vOcwN+JfjfdxvToR/Vzdjsb1QJKOygZmYZbKB94gk8bC9I8cGkKKjEKcrP3cqkoHsbnNuI1A41y7W2U02bvJZoygDqWyE37yC4AJuNfYKzGz3MqSM0d03lUKuwyEZGOY3TMS1j7OOtOhN5XN+Mx2RlURu7MrMAoG5CoNyxAB7wsONc6baQrmySBChdWIADBBmIAvcG264F7GuxoLyK9/CjLb7zIb3/2/GuU7LvHHGW0RSpNt4aNk05eK/GgeXwdE+NRLZjYFWe/AKi5iT+FcOP2i3VZxHKnfjtcLdg0yAgBSSCQdxtv9Pr7LkksJpFKiJoyEUqT1ihS1yTY24D/ALbWwcrIEkkQ2ZCCqEE9XIr63Y7wttPf7KEPJm/CYzOWUoyMtiVa17NexBUkEaEb+FdVaFw9pWkv4kVLW8rOb3/3fCt9QXV/kUpShJZOhXil9y/man8R4qgOhXil9y/man8R4q2hweRq/df4c+2Pqj/cH6VQ2YAEnQDUn3VfNsfVH+4P0qgYkNkbJYPlOUndmtpf2Xqk+Tq0Xofk0DaUVmOYjLa4Ksp7xstlIucx0FhrwrfBMrrmW9vaCDpoQQdQahVwEhLlomZWjQd6bv5kdjdSPARmuMpGo4cJTZ6SCO0hu1zvIJy5jlDEAAkLa/676qdUW3yY4TakMhAR75hmU2IDAbyrEWa1+F6+R7UhJsHve+XRrPlBJCG1nIAOi33VzLs5uqwyaAxAByDuHyd4zl595hXyPDTFYomRVEZUlw2h6q1si7xewvfcCRrQi8js2fjhKGIDDK7LqrDwsVv3gOW7hWjaO1UQMFbvggeElQWI7rMBYGx3E8q27Ojdc6sth1jsGuDcPIzDTeLA8a43wkyo8SoGVpC4cvbR5esYMLXuLkC17gDdQNux3S7TiVipfUGzGxKqTawZgMqnUaEjeKxkx6IzB3HjyqoUlgerVsthcs2ubTgRyrjmwkuSaFURhKzkOToBMSTnTeSMx0G+w1FbYcAyzZ9CuckG+tvk8cevtupoLyOntKLKHzizEgWBJJW+YZRrcWNxbSxvW2HFIydYD3LZsxBGg468KhcakiSL1as0jSu4CZLiJlUMSJCF8WXjfjrrXfhCThrQ3DBWVc9rh1LKc1rjxg6i4pYlSd7G7tKLKzFsoUgNmDKRmNluGANiToeNIdoxMbBtc2WxBU3ILAEMARcAkc7VGDZ8pL90gN1Ru8mdrxTZ2vwGl9Bp66b9rwW62Q8Y0WO2/rVkcp/1MnxoRlLk6Ztposix94ktlJCsQpyZrXUEX3acL1r2btZHChm77EjcQpILd0N4S1he176GsfkjoISozsjFn1C5mdGzML/8TXtwHurKPBMIol0ukoc+4SFjb22NBeVzMbTjVUzPmZlzd1WOYeYKLm35VnNtSFVDGQZWXOCLtdfN3b9327q07LwTIUzW7sCobHiGJP4VFSwupEaq5IhyzdWY9ELsUH0hAGhfVb+0bqWDlJIsT4hQuckgacDfXQDLvvcjS1cWK2qo6pge68pja6tmuI5Gy5fFmuo0tetk7M8CtDfvBGGtiUJUkAnQNlvv+G+uCLByqQervlxBkAMmZirQMnibjcjeefIXEyb+CT7RiyZ82mbLaxzZvLk8Wb2WvX2HHxsLhvtZLEEENa+VlOqm2tj7KjhgZc/XZUz9bn6u/wBnqeq0e3jtrutw9tZSYOVmaXKobMhWPNvWPN4mGmc5zzGi60IykdWO2kkeneY5lBCqxtnYC5yg87242rpnxCIudzlXTU6WzEAX5akCouTDTMZHKAEvEypmBNomubncG3+zdrXdjYmkjAsA2ZGIvuyyIxF+OgNCU31NY2xBuz2N7EFWBW9rZwR3Abixa166RiktmzC2bJ/uzZctt982lcmLwTMMRYC8seVfeEI1/EitWHw+bEuwPcSxI4dcyWJ/CPL+LUF5EtSlKguKUpQClKUBZOhXil9y/man8R4qgOhXil9y/man8R4q2hweRq/df4c+2Pqj/cH6VRKve2Pqj/cH6V5/iVYowU2YqQp5Eg2PrVJ8nVovQ/JksykkBgSN4BGnv5USVSLhgRzBBHqKgmiVoFRMO6lcnWRlMt1V1Lpn8Ml9TYEhtedMVh+sMhjiZUMWRroU6xi65QFNj3QG1I+1YE1Wx05smxiE0OdbE2Go1PIe32VkZlBylhc7hcX9KicTstC89ohZoAosNM30gOXk1gmo5LyFcUqKwxKGJnlcrlIT7fyeKxMm5Sra3JFuFLByaJ2PGA581lCPkuTa/dVuP3q29Z3tbZbA3vrck6W5btahpI3ViGW4aRrydX1h/wBKNbKvDMc3eOndsd9cseCd4ow0bEdXh1YMLf6eIuwI5Aa+6lhmyenx0armLDKSFBBB1Zgv5kXrcJVJsGF7XtcXtztyqFx+Ds0pWPukQvZVvdkmOcgDecire3ACiNllLxxOwOZ2VoiGUiOwMbm3isFyG514AWpYZO5L4nCRyACRFcA3GYA2PsvWyOMKAqgADQACwA9gr6p0r7UGlhWLxg2uAbG4vwPMe3U1lSgFKUoBXPicDFIQZI0cjQFlBt7NeFdFKC1z4BX2lKAUqtdJ+l0WGzItnlW2YEkBM1rE2Gu8Gw4EcxVPx/S/Ey2YMVQNlsh6vU6gnxNuvv019lWUWznqamEHblnqtK8hw/TnFRW+k6y9+84urezcpFiQLjdrvvpctgdOIZzklAifcGveNja+jbxprqPxo4tEU9VTn048lsrCOMLewAuSTbmxuT7yazpVTpFKUoBSlKAUpSgLJ0K8UvuX8zU/iPFUB0K8UvuX8zU/iPFW0ODyNX7r/Dn2x9Uf7g/SqJV72x9Uf7g/SqJVJ8nVofQ/IpSlUO0VrihCliN7nM3vChfyUVspQClKUApSlAKUpQClKUApSlAKUpQCsJpQqsx3KCT7gL1nUT0ra2DnAvdoyigC5LOMqqAN5JIFCJOybPII8VNiZyUV3eWTu8SJJLjKtgdDc6DeAPLX6E6C/wCL8JhIlaeGObEk52ZgHWNtCFivuUEaHxe3hXm3+A9hBtozPMhD4WO4VhbK7krcqeIGb1r23b2OiiN58WIEI7qrZXPMkm5I9wHtvXQeA3clGwMRUqY0KneuUWN9DcV5r0p/xTAGOIwK9W1wZIAAysv2jEG8L2J7t8rajS969A2JiI3T6OczDQ3YgkA6W0A5Hf7axx004k+ieBtNIWBWRjxs4YgXF7dygPHf8f7TabDlWLFoXMZLCzEbxccLXI/CrPUPs/AdVj9pFRZHnR1W1iDJCsxuOB+lFTFYS5Pa07bppsUpSoNhSlKAUpSgLJ0K8UvuX8zU/iPFUB0K8UvuX8zU/iPFW0ODyNX7r/Dn2x9Uf7g/SqJV72x9Uf7g/SqJVJ8nVofQ/IpSlUO0UpSgFKUoBSlKAUpSgFKUoBSlKAUpSgFVzpHtKNMVgYZTZJJtTc92/cDG3AZz+fCrHXj3+R5Otx7IDrGqrqdNwbTke8SfdVocnNq5Wp+T2XY0YwmPjAQJmPyaewIQuYllVkuATGWdwo3DKbBdwvWO2Jh5WZ5IlLtEYWbUM0bXujEWJXU6Hma81/xV0pw+LdsNKTLIYI2vLmYs0aAPo11DZmNiN6hfKK9R2jixDE0hV3CC+VBmY620FbHkEVsbAQJiJDAI1VECFU35ixJvpawtlAubWI0tao6ToHgJ2WYdZnWUyLIrlZA4a5Bfx6MLZWOhHA1pj21hjfJFLEDYOBPHGw32DJ1l00J5Gp7o1joJEIhDgKxLB7kkszXYSEkSAsG7wY0BSZSTJMx3tM5PHQSFV/6FUfhXysUkDXYG4ZmYHmGckfA1lWD5Pdpq0EvoUpSoLisZHCgliAALkk2AHMk7q0bQx0cKGSRsqj8SSdyqBqSeAFecbe2rPjVv/pwBg3VXzO8asM8jBSOsycYwQRe/AkWUbmNavGmuvJ6dHIGAZSCCLgg3BHMEb6yrybYO3JUxy4bDuwwzYgZUaxIUm7AEfZte34HfXrNRJWFGsqquWToV4pfcv5mp/EeKoDoV4pfcv5mp/EeKtYcHnav3X+HPtj6o/wBwfpVEq97Y+qP9wfpVEqk+Tq0PofkUpSqHaKUpQClKUApSlAKUpQClKUApSlAKxdgBckAczoKMTwBYkgKo3szEAAe8kCp3o/snCyh7SrJiYns5tfqXtcKI3Hh18Vu9vuNLWjG5hWrql5K8uKjO50/5hXifSWdJMXiGDXvIw8rXUSAWPECy++9q/WOBSOVAzRpmBKuMoNmUlWAvwuNPZaq9PhcMJsVGuGw6yQok6usSByL5rEganNGdfhxOkY2PPr6j/VJWsfm3oxNLFiOtVmjKjf8Aa3jRRbxaXGmhA3jQ/oTod/kNMVJHHJdHZLG6kAsdY245cy5hY/aFgSNaj+kvQaGTEPiIbI6ypJJb7UMqIua9tCrRyEWtoTXNJ0AST6TDEm1kDXOYKLhozqrDUX73t071WOY9Ml2bGwtlI1v3SVI46EagewVA9ItoLAj4fDj6UxmWQqbukQsrSG5zM9iAN/PgAeDY/R/aKqEONkWMC3eCmTUakXva2lhfTW991cuHwsZxKtGMyjFfJc5a7PaFpZ3zfaZpAqN/+u32aErocJTJ3CjJlAAVlZbAbrXGo91bRBJa/VTW336qS1ue7dV82BIWwsDNe5hQm/PINa07Jx4ZI2a98QzFdbgAXKj2dxRpzvVMEdm9n2R55idowxgmSREA35yFt7LNY3qIxvTXAxqzderkDwpqxPIcPjVx/wAodDO0siKcskcErxtuGfPDZWPlYZh7N/CvC0/x3tQv1PyJ87BmUM0a6IVDEMSAbFl48aYIPXS+ER/SXbsuLkzORYaRop0UEjdfUHmx38Kx2Ms80iYaAdZJIVCjVcrCxJ4WYW1fkDwq39Cf8UY3FseuJw+HAs0gKuZe9crHlNiuni1XQEXq4ypFg3bZuylKEG+NxbC8igj/AE43sLud1/s3Ntb2twcv9Tl3bK90e6CDDYrO8iytEO86aRiU70jP2guoYkDXQWsau9YQxKihVACqLADcANwFZ1i3c9ijSVONkWToV4pfcv5mp/EeKoDoV4pfcv5mp/EeKtYcHm6v3X+HPtj6o/3B+lUSr3tj6o/3B+lUSqT5OrQ+h+RSlKodopSlAKUpQClKUApSlAKUpQClK1zMQAB4mZUW+7PIwRb+zMwoQ3ZXZ3dFJY5MeI9SYY2k3aZzlUa8wrsbe0GpPb/QtmxaY7BzdRiVGVgReKZL3KyAai54j379a6ejnQ5cLO8wmdww0QgCzMe8xbe1+A0A9LWmt0rI8SrU/wBJuRAbGx5MzK6GN3/1EvfLKgAJU/aR0ylSN+Rr2NwNeCwpG1MS/wBlsLDw0zdZODr91Urt25h7ZJx4oWzH2x7nB9ykke63Gt2HZRLO+gFku19LBSfQA3/GpMyKnJgvpc4dWZF0+mw2hZBewzR6AX5JcgOax6POZZmkMb4dwozR2KrIjg2LIwBDq4db8cuhIOnauG+V5JJB9CGDxJuL23SOd4Ujcgtp4r3yjPG9HMPLIJW6wSC3eWaVLgG+Q5WF0vrl3b+ZoDqn2nGrZBd3G9IxmK6X71tE/wBxFULH9J1kxmREyfJ4nEcJsJDiJg4GZVusYCKzXZhoSTvFWjbipEgV51w2HuFCRArLKT9hSveBJ0tGMxvoRVb2wgeIiSNcDs/MS6ugbE4skE6Ri5UHjmu51uAN4F4wjx/J4+ra6GICMnew6u67+OUX9aqPRnGHLgFByiOSWKTkSIyU1PPMp091SnQrZUiK00rSfSG8MLkkwxfZBuT9IwsTY2GigADWs4zaohOKDCxwuOibLoCVlWysN+jABQeamgLzhMUsmJky6iJAhPAOXbMvooqJ6e4Z5PkyRaSvMVXWysqwSTPFIdfo5OpCnQ7xXP0cxqx4jEIwOafaEgW3DJCrXb2aW95rftDG9ZtXDQrqIEeR92jSRMq/AMPxoCZ6SLL8llEOj5NLaGw1IFgdctxpXl/RuALh0P2nu7niWYm/puHsAr2OvKsLCUXId6Myn3q5B+Iqk+Dt0K/t+DdSlKyPTLJ0K8UvuX8zU/iPFUB0K8UvuX8zU/iPFW0ODyNX7r/Dn2x9Uf7g/SqJV72x9Uf7g/SqJVJ8nVofQ/IpSlUO0UpSgFKUoBSlKAUpSgFKUoBTCYUyzR6MRFLGwtfWUyXQG32FRZHb3LzpUNhNp4iTNE+KGEiaR8scAz4nEKrZM2YH6JQFtc5QtsxNhV4LqcurnjTsvk9or4zAC50A3mqH0dfaErBIpCsEagNiMQBI8raHKsS5QO7vYn7Wgq1x7IQm8rNM17/SWyj3RiyC3O1/bWp5J8faRkBEEZkB0zsckX/PYlh7VVh7a5tl9H8qjrpDKbKMu6P6NAqnLvY2F+8SL6gCpy1KAVx4DaUUzSiM5upk6tzY5c4UEqG3Na9jbcbjeK04qZpXMMZsF/1ZBvW9iI0PnI3n7I9pFaJNm4bDxgDrERRZUSSXWwvZUU3Y79ALmgMelGBeZAiyRwjeZmGZl4WQEgXIJBJO7geHne1MPh8LK0820GxuJlXLEOoM+XXQLHGwRVzgaaXsKmtt4HMRNiY1hgU92BmDz4huAd7nKN1xc2XPfmvdsDZsmIlEsyWRAMumVWIFgFXgo3entNAT3RWXFPAsmLUJI1yEFrquY5c5Ghci17abvaTXum+ymackKzR4vDNhpLAECWPNLhna+os3WAEcWXSr1XLtLBLNGY23GxHsZGDK3vDKD+FAeX9EcWW2sqsSRJCmIQWa6ucMIZASN12hJ14g867f8eM8+08ZOQcuXeTfvSSOFUHiBGg/5hVY27tL5FtplQZpFhYRq2md5TLLCqnQayThLjy++vTugeyFw8LqutnyZtxbqhkdm9pl60/jppQFmrzfacQTETqOEpb/APoqyfm5r0iqH0riC4wn/wCrEre8oSjfApVZ8HVo5WqeSMpSlYnrFk6FeKX3L+ZqfxHiqA6FeKX3L+ZqfxHiraHB5Gr91/hz7Y+qP9wfpVEq97Y+qP8AcH6VRKpPk6tD6H5FKUqh2ilKxkkCgliABvJNgPxNAZUrkwu0oZDaOVHPJWBPpXXQhNPgUpShIpSlAKUpQCo7ot0fibM6I/WTTMGeQeNs2awFrHDpbORuZgAScwtIirP0EgJgWV7ZhmiVRr1arKbj7zkBj7Mo1tc6QOHXelFiweGWNFRdyj8TxJJ4km5J4kmt1K1zzKilnYKoFyxNgPeTWh5psqOx+JZm6mI/SEXZhr1SH7R4Zz9kHedbWBrkg2m+JZ1gzRpGwV5XUhiSqvaJGHlYd5v+U76lMHhEjXKg3m5JN2YnezMdWY8zQGWEwyxoEQWUetybkk8SSSSTvJJrN4gddxtYNpcX5XrK9YSToouzKB7SBQEedgQGQSupkkUEK0jF8oYgkKDooJUaADdUpWiHGxP4ZEa2+zA7926tocHcRpQGVKUoDy3/ACNslU2ts7GkXW7JINDrAjTRADmSregr0jZmH6uKNDvVAD7TbU/ibmvPP8pbaDQOyrdMHiYHLg+Iu7I6jhYKSDrxr0uNrgHmL+tAZVTf8gQ3fDuDYxiRvehMQcfgCG/2irlXkfTqeXF7UhSPMuHwat1kg0DySaNGPMAAoP8AuHCofBpSUnNYnbSlKwPcLJ0K8UvuX8zU/iPFUB0K8UvuX8zU/iPFW0ODyNX7r/Dn2x9Uf7g/SvPcdMyIWVc2XUrxKgjNa28hbkDiRavQtsfVH+4P0rz7Fs4RurAL27t91zpc+wb/AMKpPk6tF7b8nANqM8mSJVIN8rknKQgXOwtvsXVRzObdbXZhNosziNkAa7hrG4vH1ZGXTUESA62tWabKjEcaDMOqFlZTlYaWO7nxG6h2XHZbZwVJIcMc5L+K7cb6b+Q5Cq9DptI512lK7BY41uVdrsxCjJKYwDYE625aa/jrl6Dz7WZ2+VxxwQt1axqrO3WBQWLg5QDci2/Tlx78Hs+OO2QHuqVFyToXzm5OpN+Jqm9Jocdg5pZ8JLKkU9ut6vgQLd4fEMN2utWja5z6qM/8/wDp9fo1FhQ8QxSxSGZoGxJeGMkxhGbKJJFKQhnW+TM5IN7ABWmOj22pZ4YgAjSEOHcnufQsFzC2rFsykbhv9gNG2fNMtosK3yks/WZZMOrZJLAGQGXNlY2ALabhe9XvZuyIsPBCkjkSKHbrEuDd7NILjTLu0PlHEVadjn0aldtcHe+0WEqIchuwVgpYlcyE3JtYajcbXGvsrTHtOYqH6pLOxRAXObNnygmwICEBjzAA0JNh8MWHzXzzXzhyLyAZ1XLdtN+Vdb8r+2szNhTH1Wbu3JHiBBBz3DDUEHUGszvu+5qGKlR5yyqSDGO7nKhSDdiAL6a6D2a8pbCS50Vrqbi90OZT908RUeiQqWHWS52ykkl8+mg4ab91q37PnjAEaXAHhvmu1wHLEkbyWO/fvoTHo+TvpXI+0IxvJtzytbS/G27Q258K2wYlXvlvpvuCvEj7QHFSPwqC90bqy2RtHE4aRmTqnR/FGcyd4WAcMM1jlFiLa2XdbXGlSnYrOnGatIk8V0oxj2CrFEL94qTI5H/CWUKpvbUq3HTjUfi9o4gi8axdde6yzF5sh5pGcqqfaLfjWFKnNmO0pdiDgw20F/8AGhkLMXk6wOc7MbkjLbIfUDTlUpDPiFAHVwtY3BMjjL7hlOvC/u0ropTNkbSl2OiPakpAzpGSDvBN7e8j2D/5aujtJCSXhdgfsmUZR+AQX951+NR9KnNjZ0zrefBm2bAA5SSBnB8W8d7cPYK34DamDhJaPZuRiLFkENyL3sWLAnXnUbSmbI2dP7LOOmif/bYj/wAn/wByuHbfTSQwuMNh5RMdFaTqgi3OrHK5JIFyBbU2qGpTNjZU/sguk/WS7NOFihmMrYhZGP0YGVNxuX1NlX8SeGtS/QDpZi8PCkGOgkKIMqTjKzKigZOsVWLMbXF1Glhod9bqUzZGyh3ZZekPS2NY8uFYTSvoDHZ1jHF2N7XHBd5NuFyKfFPlAHVy6cxcn2k31J33rrpUOVzWjQVLg1QzZr91hbzC3pW2lKqblk6FeKX3L+ZqfxHiqA6FeKX3L+ZqfxHiraHB5Gr91/hjjcOZMOUW12QAX3cOVVv5qz+aP1b+NWGTFshygCw0F6x7Qbkvx/ejimUp1501aJAfNWfzR+rfxp81Z/NH6t/Gp/tBuS/H96doNyX4/vTBGm8qEB81Z/NH6t/GnzVn80fq38an+0G5L8f3p2g3Jfj+9RghvKhXx0TmG5ovVv41jJ0PlbxGI25kn/01Yu0G5L8f3p2g3Jfj+9TghvKhW16GOBYdTb8fb/w+0+tfPmW/KH48d/2asvaDcl+P707Qbkvx/emCG7qfRWk6FuDcCEHmL/xr4OhL2taC3LXiLeXlpVm7Qbkvx/enaDcl+P70wRG7qfRWT0Jc8IOPPjv+zxravRGUagxC/tbmT5eZJ/E1Ye0G5L8f3p2g3Jfj+9METu6n0QHzVn80fq38afNWfzR+rfxqf7Qbkvx/enaDcl+P70wQ3lQgPmrP5o/Vv40+as/mj9W/jU/2g3Jfj+9O0G5L8f3pghvKhAfNWfzR+rfxp81Z/NH6t/Gp/tBuS/H96doNyX4/vTBDeVCA+as/mj9W/jT5qz+aP1b+NT/aDcl+P707Qbkvx/emCG8qEB81Z/NH6t/GnzVn80fq38an+0G5L8f3p2g3Jfj+9MEN5UID5qz+aP1b+NPmrP5o/Vv41P8AaDcl+P707Qbkvx/emCG8qEB81Z/NH6t/GnzVn80fq38an+0G5L8f3p2g3Jfj+9MEN5UID5qz+aP1b+NPmrP5o/Vv41P9oNyX4/vTtBuS/H96YIbyoQHzVn80fq38afNWfzR+rfxqf7Qbkvx/enaDcl+P70wQ3lQ5+j2yJIC5cqcwAGUk7r8wOdd+I8VaO0G5L8f3rrgUMoY6k6/9qlKxhObnL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://media.tumblr.com/ff0e7869c8411368cceee7b9dae63f2e/tumblr_inline_mmubhmX9D81qz4rg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ttp://media.tumblr.com/ff0e7869c8411368cceee7b9dae63f2e/tumblr_inline_mmubhmX9D81qz4rg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ttp://media.tumblr.com/ff0e7869c8411368cceee7b9dae63f2e/tumblr_inline_mmubhmX9D81qz4rg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memecrunch.com/meme/1J1CB/if-you-could-stop-complaining-yeah-that-d-be-great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memecrunch.com/meme/1J1CB/if-you-could-stop-complaining-yeah-that-d-be-great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memecrunch.com/meme/1J1CB/if-you-could-stop-complaining-yeah-that-d-be-great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AutoShape 16" descr="http://memecrunch.com/meme/1J1CB/if-you-could-stop-complaining-yeah-that-d-be-great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4" name="Picture 20" descr="http://static.planetminecraft.com/files/resource_media/screenshot/1234/5836-man-complaining-and-screaming-clipart-illustration_3383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4766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Remonstrate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argue with someone against something, protest </a:t>
            </a:r>
            <a:endParaRPr lang="en-US" dirty="0"/>
          </a:p>
        </p:txBody>
      </p:sp>
      <p:pic>
        <p:nvPicPr>
          <p:cNvPr id="27650" name="Picture 2" descr="http://goodthinkinc.com/wp-content/uploads/2011/04/argue_men_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6096000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disown, reject or deny the validity of</a:t>
            </a:r>
            <a:endParaRPr lang="en-US" dirty="0"/>
          </a:p>
        </p:txBody>
      </p:sp>
      <p:sp>
        <p:nvSpPr>
          <p:cNvPr id="28674" name="AutoShape 2" descr="data:image/jpeg;base64,/9j/4AAQSkZJRgABAQAAAQABAAD/2wCEAAkGBxQSEhQUExQWFRQXGBgaFxgXGSAeHBwiHRkcHB4cIB8cHyghIBwlHRcdIjEiJSorLi4vHB80ODMsNygtLisBCgoKDAwOEAwODysZFBkrKysrKysrKysrKysrKzcrKysrKysrKysrKysrKysrKysrKysrKysrKysrKysrKysrK//AABEIALEAjQMBIgACEQEDEQH/xAAbAAACAwEBAQAAAAAAAAAAAAAFBgAEBwMCAf/EAEoQAAIBAgQDBQQFCAcFCQAAAAECAwQRAAUSIQYxQRMiUWFxBxQygUKRkrHCFiNSVHKhstEVJDM0c4LBF1NiouE1Q2SDk7PS8PH/xAAVAQEBAAAAAAAAAAAAAAAAAAAAAf/EABQRAQAAAAAAAAAAAAAAAAAAAAD/2gAMAwEAAhEDEQA/ANOyTIKZ6eFmgQs0aEkjcki5Jxe/Jul/V4/s468Pf3WD/CT+EYIYAV+TdL+rx/ZxWzDKaCCNpZYoY40F2ZgABgpmGYRQIZJpFjQc2cgD9+FDIJo81qpalu/T00gSlUg6GOkM0+4sxudI/RsfHAcY6B6reloqeCE/DLUoS7eYiFiF/aYE+AxG4bq4hq7CgqgOaCNoWP7LFnF/UYfsLnGXFKUUXc0PUOypFEWAuzGwLAb6BzNugwFfh6Ohq1e1MscsZ0yxSKA8ZtexHUHoRscF/wAm6T9Xj+zjMaPiGoizOGqrBEIjG0LyQqRbWwKdoCblVYGzdNZ5Y2IHAC/ybpf1eP7OJ+TdL+rx/ZwVxMAK/Juk/V4/s4n5OUn6vH9nAHibjfspWp6WMTTrbtGY2iiJ3sxG5e2+kfMjCnmHFmaxrq7SBtbBNKwkFNZtrB1G+nnuMBolRk1DHbXHAl+Wqwv9eOo4dpOfYR2/ZxjOe5fEqBmQVFTKwjV5zrJLcyb/AEQLtpFhtbbFWtyHRHTxLJUMS6oX7R7IoBLBVB0qu2kDzwGi5jn+UROyCHtmU2bsIWkAI5gsotfyvi5w9XZVWMY4o0Eo3MUiFJLeOlrG3nhXp40jVVRQqgAAAbD0wMz1d4WQWnWeEQsPiDFwCPTSWuPC+A1v8m6T9Xj+zhP4+y6KEw9kgj1B76dr202vb1ONDXzwje0znB6SfhwDXw//AHWD/CT+EYo59n5idYKdO3qnF1jvZUHLXI30Uv8AM9MdKOoaPL1kRdbJThlXxIjuB8yMVOAKRRSpUaxLLUqsssv6TEXt5KvwgdLYCZbwmpcT1jCqqehYfm4/KJDso8zdj1OwsLzb3+PMJhSxlknghVJHb8zCys4ZtN92sQdIG5tvh5xMAtcYZz7hl0sjSjtliKxs9gXk02WwHUnewxmmV5VBpjm0CSUgOZm3diRuxY79cH+LpO2zYo/w09OjRKeWqRm1P62ULf18ceGIHgMANzuBpaeaNLanRlF+W4t/rjR+B86FVSI4UoyXikUm5Vk7pF+oOxB8CMZjU8T0qXJkuFvdlUldumoC1/nh+9mOXvHSvJINLVMrTBP0VYKqg+ZVQT64Bvx5kvY2522x6wse0bMHhomEZ0vM6Qqw5r2jWLDzC3I87YDOuG5g0TE7v2s3a776+0bUD/p5WwWY+WBVBkcUEmuLUm1mQHuMbW1EW+LzGCRqAGC2O4JuBsLW5nkD9++A51MCSFGZbmNtS+RsRf6jjqeXLHGukKoSp06e8bJrJANyAo3JI2x6ViWDX7mn4Su9/En/AEtgPesYFcNZNJUZgRJUvHPEhmpGRVKWvpcMjA3YahuCNjtgk0m+L3s9pzPXy1K/2UMLQBujOzqzAeOkIAbdTbpgGzhfO5JHlpaoKtVBbVpuFkRvhlQHcA2sR0IIwG9pnOD0k/Di7xWvY1uX1S82lNLJ5pKpYfU8S/Xil7TOcHpJ+HANXD/91g/wk/hGFPKaF4M1ano5GWlWMy1MTWZFaQnQse11JszEXsNrDfDZkBtSwf4SfwjCV7OeJYmkn7YGGarmeWIybLNHssfZsdjZQAVBve564DRsTExMAp8Z8KNUtHUU7rHUxgr3gSkiHco1t+e4PQ+uFGp4azGotBJTxxI7Ks0gm1Ds9Q16RpBJK3HTnjWsfDgBOYVFLSU7LKYooUjPcJAGkC1gOvh54H+zenePLoA4K/GUVuaozsY1N97hCo+WE/2tUMkkqyCAssfYhZTHEQCZRyYuJBuQLaT+/GrLywH3Cx7RcqkqKM9iNUsTpMi/pmM3KepFwPO2GfHmS9jbngMXyrPop2KIr3Au90ICnqjEjZhfli81SA2kDU1xqAIuoN+8Re+nbA/hwhFkjfadJpRMp+LUZGOojwIII/6YKqqA6rC5Fibb7YCM2PhXHmdj3dIUjUNVzaw8R4nlirm9RLHEzQRiSQclY2H/AFPltgPOV5EtZmUcUhdoRC8ksYYhbhgqX025ljsTY6eWNTmkp6CmvYRQRLyVdlF+dh033OAPsyy1FpVqQ5klqQHkci1rbdmB9FUNxbxueuG2eFXUqwDKwIIPIg9MAh8e5wsqSIgJNLLRTGQcu/MO6PPRufJxjp7SzvT+j/hx94h4Vio8qrI6VGNx2hBJZjp0kKOtgqBQOgAxR4yzSGpjpZIJEkQq+6MDb4NjbkfI74BupJdGXK36NPf6o74HZBw/BPlVJBPGHTsIrX+IHSDdSN1YeIwGy6kbMlkieSRKanhij7OJihkdogzF2HeKgFQFBA3a98MXs6lL5ZRljc9igPqBb/TAFsmoTBCkTSvMV21yW1EX2uQBcgbXxdxMTATCtWZzU1E0sFAI1EJ0y1EylkD2BMaKpBZgCCTewuOeCXFeaGlpJpVt2gUrED9KRu7GvndyBj1wzlQpaeOLm1tUjHmzt3nY+ZYnAZ9V5NO+ZU0FZHTuZHFR7zEHTV2JB7LQzMuonSSQd1vt1xq2FjOiDmdAg+IJUyH0Cqv3uMM+AmJiYmAyj2mZPDLmMHaLYmByGQlWYh1Buy2J0giwv1OONDRJEgjjXSi9PU3PPckk40DizhqOujVWZo5EOqKVLakbl12II2IPMHGc5lS1lHUQRVLQvFN2gEkasCWVdQBuxAJAJ+WAuEjH1rYqmmjvqILWYuNW+k2sdI6bffjjlSVWZKfco+ziN195mFlFjY6F+JjcW6AfK2As8INWxQ1ktLKnu8E7FYHQEPsGmUPcFbMWA6XxqeV1yzwxTJfRKiutxY2YAi/yOETK+Ga73VKB1ggpgLTTRSM0soJu9gVGhpDck3NrkDxD8oWKOw2RF+oKP5DACuMc8aipWmWPtG1IoUmyguwUFjY2UEi+M/zrhwUaRlirTTvLLMyrpUsxXZR0VRsMFON8zqqzLqoxU4ipuxcmSouHdQL9yIbrfoXta3wnHvjdy0VEx5mMk/NUwFr2fNpqatOWqGjkC+N42VmHrpA+Qx0yHMVy6Z6GpYRxs7PRyubI6sbmLUdtaM1gOoK88eMg7uYU9/p5coXz0SDV9WofXi37ScuWSGGZ4hPHTTCWWO2rVGVZH262V9VuunAMsmYxKUVpY1ZzZAXALHnZRfc2HTFrC1w3w5lyaaijhhOoXSRe9YHopN7DyFsHa2ujhQvK6xoouWdgAB43OAX85/rGYUsA3WAGpl8L2KRA/wCYsw/YGGfCxwODMs1a19VU90v0iS6xAddxd9+r4aMAq0o7XOJm6U9NFGP2pXZ2+WlU+rDVhV4PbXU5nIefvQjHpHBHb97nDVgJiYmJgJgVxHkUdbCYZdQ3DK6Gzow3DKeh+/cYK4mAzPMPZ5KIpO1zFxGqMSezRDYA/E45DxtbbwxwyP2jJFTwpFl83ZogHcKBdtroGYMynmDbe+D3tbqiuXmMc55Yovkzgt9aqR88JNrbeGA1fhzPoa6ETQElblSGFmVhsVYHkRgpjN/ZRMBPXxgHdopOXd3jC/auhPzxfzXOZarMBRUtS1P2SO07aFJJ7ulUEg73M3K3A+eAue0OftIkoUN5axhHpHMR3vK5tyAQEX8WGB/tHQL7so5BXA+WjDDkPDaUzNKzyT1DizTSkF7foiwAVfID68APaZzg9JPw4D7UDs5MmnHgYG9JYgwP2olH+bDZntQ0dNPIouyRSMo8SEJA+sYU+K+7k0cw+KnWCcefZsrW+YFsWs14+oewm7Krh7QRSGPU1lZghKgFu6xvbYHAZTldOtPSrNFUTwgprkMUhAY2ue6bqCT4AYaajhFHpKOKpDzV9XoDNM7OY1HelZVJ0rpTa4A3IwnZXSzT5bM0FOslPAjCUu5Ry4QSMVUD6OoHmL9MaBlCVNJUUVTWzLUxSwrTxyqunsWkKldX6QkIC6vEDAaVBCqKqqLKoAA8ANhgXn2e+6i5hmkGlmJjUEADxuR64LnGOe0rNYJtRE9DMrskChdZmVWbS9iJNF1uxvp2wD97P100EUjbNLqnctzvIxc39AQPIDAbNPaGzkrQQiUcu3lJWL/KPif1FgfHHP2h139jlsJ0q8YeYjpEp0hPLWQR6K2A0cYUWAAAGwHhgOhzfMj3jXBSforBHoHpqufrJxdouN66HaeCOpUfThOh/sN3SfRh6YB5rXiBUZuTOiemo2v6DFxsBoPDfE9PXIWgfvLs8bArIh8GU7j15HBrGLVXaU8i1sH9rF8aj/vY799COptuPAgY2HLqxJ4o5YzdJFV1PiGFx9+Az/2qTaqihhv8JlmI/ZXQD8i+F4HBHjKftM0lAtaCCJPRnJkI+yUOA1W9kblsCdzYcup6DzwHnhziV6GvqG7EywmOHtNJ76gF7Mq8mtc3HO1rXxqFZRUua06Sxvf6UM8ezxt4g8wQdip8wRjFuDxeWp2A/s+UhkHw8tR387dL4N0VVUUkrS0TIpk2kifeNumuw5OOdxz5HAabw1nMplejq9IqoxqDLss0fISqOm+zL0PkRgR7TOcHpJ+HCrw+ZmzeikkneaVhOGLW0hdFyqqosovb6sNXtM5wekn4cBTqKiOVdFRc0lFRwzyx9JWcNpDeKqIj3eRLC/LFfi2Qw5ZA9aU7R6mnk7NUGlFEiyNGthchY1a5POx9MV+OciLUEc8UzxPNDT00iKFKyh2CpquLjSZDuOhx84gNbRtSS1yQ1VPEHp9MWovJ2qhdbK+17JawJ5scAfiqo6GoqYqmyUlY3axTHaO7IqPEx5Ke6GBPPUfDCx/S7zUL5bHHJUSwvHHFUQrriIV1KuXGysqjvDxGFutziuSmaFXKUrvpSmcB5xGTbs0c3Ja17XuRtvjRMq44oqRI6ZqeppNMYKo8DnYbX7gYnzOAdsxquyjeTS7aRfTGupj6L1xkGcRSVorNbyOlHSyzASUywkSlWZO6O8bIvX9LDbmfFQrYzFSUdVOSdnIenQEcmMjFWsPLfyOC/CHDPulNIkr9rNMzPO5udRYBbAsSdKqAouenngEOtqe3zCWTn/VqVR15qzn97Y76DhZ4L1F6gHlCy0ynxEIKgnzsRhkqZxGrPIbKoJJ8BgFrjVHdVRN+ztPL5IjAXPmWO3jY+GGdN9/HBjhPhUzUdTJUqRJWxlNJ5xxWIjXybfWfAnywsZDUMU7OTaaE9nKvIhl2vbwIsw8jgCGjp0wzeymc+5NCTf3eaWIfs6tSD5KwHywt2OCPs4n7OpzBPo2im9CUKn/274Bcq31VuYOetSV+xGiD7sUs4kAhYl402A1SbqL+IuPTnj5kjl4mkNyZZZpD56pGt/y2x7zCFjGwVlVuhddS7c7i4wAngvnVWKMO0WzRiynuLyAJ+/DCV9MAckyesjo5a0ND2bzfm0KMGnLOEXRvZQx5bHbe9t8Wc0SuEjwNTMnZoslQ0To5SJr95bkXfuttvy5YBw9mNB2tXPVEXSJOwjPixbVIR6aVW/jcYJ+0znB6Sfhw08OUsMVNCtMLQ6FMfPcEXBN97m9yT1OFb2mc4PST8OA78Q0byZOhjXVJEkEyKOZMRV7f8uF3ibMv6XqKOPLmjlVEeWViw0xF7IpYDcuAX7o336c8NOc1hhyWSQGxWk2Pqlv9cZPR1c+XC8DLHHURwxSShbvFpBAK9LEtzINjvgH1/cspa/erMwYcti//AMIY9vK9upwEgzmeTM6KprJERQzxqibRoHQnvOd2uyKN7DlYDqNymleVmjoYTO9/zkpPcB5EySt8R23A1Hyxz4xyGGJIo5Kk1daZIz2KAdmi6hrJUA7WuAXOA2WXiCkS2qphW/K8ii/78Dsw46y+JXJrKcsqk6RKpbYXtYG98ZcMpgW4WGNb+CKL/uws8RxEalVZUQlU7qII+8QDvbVaxIwDhwzC3YB2FnlLSuP+KRix+q4HywUyHLlzCpGtv6rA1yL27eRDfSPFIzYtbYnbobjpKaeob3OkIWUxks55RpuAf2mI0jrzPTDnwvTRVdNTqirEsCyQVFPpGoErpZNXxLv3rqe9sb4A/lVFUI9S0s/aLI94V02EahbafPffCdm/BlU0SVXaxvmKKRKQNEc66iVQ9AyqQA9uY32wQzbJ6mpY01O8lJT0yqI3BOqWQAFdybmJNr3PeN/DchlMslfTR9ugSzOlVEyHvFCR3DcWXUA4be4wCFl+ZdqWUgpKhtJE+zofMeB6EbHBHhOujp6utechY/dY3ZidrK7hv4h9eLfGOVf0hWpHR6Y56ZSZqmxIW69yBrEai17kb6R4EjGdV8sktfFBMNEkQdamMG4Ogq6HzQtpcYDtSwVKhjAyJCWZoopVJZVZiQCykePLpyxyra+UNHFVdnBFM2l50ZmCrzaygagSBYeZGCudVZihZl+K6qL8gWYKCfIXxRMklPIomftYpCFDMoBRunIAaTy8tsA3ZVxLBPUtM5MOX5dCphVxYuzAosljvsqkKtr97F2eR0o6idxpq80kCQRtYlVZQkan9mMGRh4k9cIGYR0dRIQ0iNIy6NIkFri9jYGxZbm3hfFyroaicB55zJPGqiBraVj0WKlVHUlRc8zv02wG7UFKIoo4xyRFUf5QB/phM9pnOD0k/Dhh4QzsVtJFPbSxFpF/RdTpcfWDhe9pnOD0k/DgLHEiXyKYf+E/BhAEIlgVWGpGQAjyKjGppSdtlnZfp02n647Yyrh6bXSwP4xr+4WwHOkNaIVpDOUpY7qqw2V3Xprcb7Dbu2vbfHakpEiFkQLfc2H7yeZPnzxaA+7HixwH3VhL4vUK7MeyDAK66pnDHSb7R/CblbDDmq9evnjlPADcWFyLXwD/AOy6gVaJKg96WqAmkb1+FB/wqtgB6nrgRlXDrvV5jLBUSUtSKmxtZkdTFGya0YEEEkm4see+BvBvEk0WX06Gpy+BUTQO1dtY0Er3luovcdDbB72dZiZqrMCZ4JyWgbtIPgP5vTYXJ3GnxwHPKc9zZ5J4TDRNJA+l9UkkZIIDLIBoYaWB8ehx4ylq7MlmaedYKZHeMLS3vLo2b86w1BNV1uoU904Yc94WE83bR1E1NIU7ORoivfQEkK2oHcajZhuL4sVUEVFQSKncihge2/IKh3uevngKHs1oliy6DSPjDSE3uTrYsCSdybEbnCXx9RoubrIq2dqUaiPpd+1z5gKB/wDmLvB/GEkdLTxhaOoVIo1tBVKJBZQN0kCi/kDha4zzeSetqJIoZUljpYR2cqi4JkckgA2YaTcWO9sB5zynMkEqAXYqdPqN1/eBgCGSsWRZKeeaR4j7siPoiXQl5JH3HeVrggjoB1w8cM8IxZhAZBmUkrW5RARCNv8AiS2q4PRjhGyOWpo2qQQmuIVNM7Obae1ZWMgsNz3fh66sAUnpx2cEVbXPHQ1NNHJTukEfxAKWjfs49QIPK3gbm+LeS1DyRBm53YXsV1AEgMFO4DAA2PLHDIOEKuRYnjJipYg3ZNWMQql/iZE+Kx3+Ijyx3y+R+0nhd0keF9JeP4WBGpWAueYPLflgHP2UVGl6yC+wdZVXqO0B1H0LqcWfaZzg9JPw4CcAy6M00/7ylkJ/ySpb+M4N+0znB6SfhwHzMRO65XBFUPTpKja2jC6iVjUqO8CNPxXFt9vDHLLvZZFEmg1dSQCSoUqoFze1gvLflyxdIBfJx4Bm+qC1/TvfvGHTAIDezU72r6i3S6Rn8GOX+zmYcq4t+3Ev4SMaJiYBA/2dyG161x+zEg+++IfZsTzrpreSRA/Xpw/4+HAIvssySFKNvzaOwqKhdbIuptMzKCTbntilxPTSU+ZNOZaimpZII07WBFdQyM39oCrFRZtmAtzudsEo4KvLXlMUXvVHJI0umM2miLm7AKbB01XbmDucHcj4kpqwERPdhs8TgrIvkyNuPqwAuhymKpQOuZVUwt8cc4UfVGAPrGFetyuTMZTTUtZVPTI2mpmkcGJh1hQADtG6E8h5nbDjm3A1FUai0IjdvieEmNj6lLX8N74EDLqrKlX3ZmqqNBZqYhe1jX9KJgBrt1Vtz0PTANNVkVNKgSWCKRQLWdFPTzGM8yHgWjqqqvcdqIklSGEpM4A0RrrsdW4EhYW3A3wcm4mOZ/1fLmYKQPeKkqVEQPNFDDeYja30eZ8C25TlkdNCkMKhY0FgP3kk9STuSdyScBmWc8OLk8pmp5JY4qiJ4pZmYuYpB3opCSPhuNBuOuFekzBKjMoKiUAU8kYqKgDcGSmRkfbreRVItz7uGrNpcvNdWpmk0m8qLDE8kvZ6DDGbhU7ttWrf1648/wBFcN2AuqL0YySqvO9tROnmOV8AarOFHzdDJXNLDCSDBTKwXQo5NJa+qQ87cl2Hjj5ReyakiuI5ahFbmEcLc+Nwt/lgJmk+TRxyCKrqFJRiipUThXIX6NzZvkcP3D8zQUFJ7wWLiKBXNmYlmCrvYE/Edz03JwAKH2dpC5mhq6pZQjKra1J0mxK95T1A357YWp5nfL8vaSRpHKS6mc3JOsX38uWNbn+Ft7bHf5YyOT/s7Lv8OS3mNYsfmN/ngGrL2vWZYD0opyPW9OD+778O2M2jz6np6yjad9ISgspCs27ul/hB6IMNtLxhQyfBVQk+GsA/vwBzExRTOKc8p4j/AJ1/njslbGeUiH0YfzwFjExxNWg+mv2hjw2YRDnLGPVx/PAWMZFxJTGvzF40JSpVzFAUJRoY1CvJUuVszElgqKdvrJxqRzWD/fRfbX+eAHEdFQ1DI71IhlT4ZYZhHJY81LKblTbkcAv5XxZU0qzPOHq8vikMfvdlEo091mZB8aK911Cx25HATNuJYmldzXR61ikmpKuJtNgpBNNNHezbmwFrnfkRfBygyDL1tG+Y9tSK5dKaSVSmpiWJc/FJ3iWsxIucFDU5GJ+1/qXbXHf0oTfkDe2x88B49mEU0gqayWH3cVbo6w+GmNVZyOhdgT6YecDDxBSjnUQ/+ov88ekz6mIuKiE/+Yv88AI4+RVhhmKj81VUzE23sZQh/jwWzAaCHNjCAQ0ax6mLFlCsLb2G9xbrfpgfn9VSVUElO9VGgcW1LIupbEEEX6gjC6yqm39PyD9r3c/gwBCgpy+buJCr+701lOkADt5S2m3iFiAv5+eHPCXwxPSU7zyPmKVEsxUs7simyrpAsthywbk4solNjVQ38A4P3YAxILgjyxj7N/UKFeqe8Iw8Cstivy5Y0GXjagAJNVFt01b/AFHGev8A3Cic7GX3iUjl/aSa+XocAHq/jPz+84C12JiYiqQxdpcTEwHaTpirUc8TEwFdsdDzxMTAehi4nwH/AO9MfcTAUVx5kxMTAfRjvHyx9xMB8k5YtUfMemPmJgOs3PBjL/hH7K/diY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kosmixmedia.com/static/904c591e0ab3f8d6e5fe2a0ad9b8a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243016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return to an original shape or form/recover quickly </a:t>
            </a:r>
          </a:p>
          <a:p>
            <a:endParaRPr lang="en-US" dirty="0"/>
          </a:p>
        </p:txBody>
      </p:sp>
      <p:pic>
        <p:nvPicPr>
          <p:cNvPr id="29698" name="Picture 2" descr="http://cdn.someecards.com/someecards/filestorage/daylight-saving-spring-forward-recover-confession-ecards-someeca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05199"/>
            <a:ext cx="4724400" cy="263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Reverberate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re-echo, reflect or be reflected, repeatedly </a:t>
            </a:r>
          </a:p>
          <a:p>
            <a:r>
              <a:rPr lang="en-US" dirty="0" smtClean="0"/>
              <a:t>When listening to dub step when the beat drops it reverberates. </a:t>
            </a:r>
          </a:p>
          <a:p>
            <a:endParaRPr lang="en-US" dirty="0"/>
          </a:p>
        </p:txBody>
      </p:sp>
      <p:sp>
        <p:nvSpPr>
          <p:cNvPr id="30722" name="AutoShape 2" descr="data:image/jpeg;base64,/9j/4AAQSkZJRgABAQAAAQABAAD/2wCEAAkGBw8PDw8QEA8PDw8PDxUQEA8PDhAPDxAPFBUWFhcUFxQYHCkgGBolGxQUIT0hJSkrLi4uFx82ODMsNygtLi0BCgoKDg0OGxAQGiwlHiQsLi0sLCwsLCwsLCwsLCwsLCwsLCwsLCwsLCwsLCwsLCwsLC0sLCwsLCwuLSwsNCwsLP/AABEIALEBHAMBIgACEQEDEQH/xAAcAAACAwADAQAAAAAAAAAAAAAAAQIGBwMEBQj/xAA7EAACAgEDAgUCBAQDBwUAAAABAgADEQQSIQUxBhMiQVEHYRQycYEjQpGhscHRJFJicoLh8BUXM0OS/8QAGgEBAQEBAQEBAAAAAAAAAAAAAAECAwQFBv/EACURAQADAAICAgEEAwAAAAAAAAABAhEDIRIxBEEiExRRcTKh0f/aAAwDAQACEQMRAD8Aw2EIQCEIQHCEcAhCSgKOEcIIQjgEI4YgLEccJVKGI8R4gRhJRSoUWJKECMUliEgjFJRQIwjixClCMxQEYo4pAQhCAQhCAQhCARwhAI4COA4QjhBHDEcBRwjlBHCOAoRxyhQjhAUMSWIQiOIpKGITUcRYksQIhNQixJxEQuoyJkjFI0jFJGKFRhHFAUI4pAQhCAQhCA4xFHAccUcII4RyhiPEUYgEYhiOUEcI4BACEYlCjhiOAoRwxDJQxHiEMyjiLEniIwmoRESRikWJQMUkZEw3BSMkYpFKIxxQpRRxSAhCEAjinLQmYEIws7S0ZOByZ6VXhrWGuu38NaKbbPLW4oxTdnBJ25YAc849jjMuMzaHibYT3uoeHtRQHZ1xWthqF2y4Uuy99jsgBH34E8V1/wDPaXCLahGJNduD8+05E07bd+Ds3bd207N+M7d3bOOcRiuKOSNeMzt9P6XqNQGNOnvuVDhjTTZaFJ7A7QcS4OmJILO9rOlW0IXuq1FB3BUFumsrV8hi3qbHIwOOc5PbE6AjFEcY5z9uT8fH+ckamChyrBGJCsVIViO4B7HEqoxxCSgKOE5LqLEO167Ebj0ujK3q5XgjPIBx8ypMOOEPcg8EcEHgg/GICRiYEMRwhiUTFJRSMomRMmRImRqETImSMUNwgYpKKRpGKMwhUYRmKQKEIQCab9O/Cmg6loy2xzq9NfWbx5xVLKDYrEbQQRmveuflc5mZiXn6WW3VdU03lOi7ya7EY7fNoKszAA9+ax+4Ese2OT01QfTLo1in/Z7K25/LqtQWUZOD6m7/ALEfrOzR4F0VG0V2aqhRYlqomrs2Naqld+x884Jzj2+McWU4A7OQAQcE5wfg5yDMP6b416gL9TqBqLbKaqXcVW3KyO/mIPQMA7PVx3xxkzrEPPszDSupeD3es1Ua/U0UK/mrUUpvRWOd4DMm8A5Y8sRk9uJmnjvoh0eqR7dKy6Vw2zUbmJewjITcrAbhjjcoOC3BxNB8HeOaOoW1Ia7qXcFGYnGma9l3CknI3PtV2/L7D5lq8S9Gr1+ks01rulbkbmqNRYMrZx6wQOR+v3mmqwwPXeKtRdo9H0qyqpdKli7m06I91qs5K7N/CHDHGMdxnHImvdL+m+jpV6x5ZqcKQl2mNjhgG2lnZyrON7jIUHBx7DGFvoKrtVptLWtlFrXLpblsbdWt5t8ssn8wXOWKtkgkjM+rQ/PAx85xkfHaZie9dsfNX1CTS6V36bTpq1bSWV51gObLw1e5txOWxmxeNxHp/QD0vpR4g0uj8yq9rlt1GprWoIu6s7hs9fPsdv8A+v1x5n1JrOo61rEqRmss1VdAXcpDWFVRQO205XHP9Zw+DenaG3WaNNZqrKAdValgrIXZ5QpNObP/AKwztau8ZxsHb8wuzFtaiGy+MvCOo6jRWdJqq1t097lGW6yoC5C1TDeqkgq24HHuMcTEOueHhoeojQ6m3YieSL7kXzNiOiNY6rnkDc2PfAHHtPqbalFbPtWutVe2xlBJBJNjMAAc5Jdj9/nMxjx2wbqHUFsrovXWWUU1iyux9TSdLXpms8ryzkMV1jNnPatwQe0b5e24h6HT/AdmkXyNOKOp6LV2JfqLPO/DXHSFLK1StkbncrudwIDYxgAmdDq30osst1Xkm2nTIU/A1Pctq+ZZsFrPkkqo25z3OB8ATTPD9VP4HQvRUAg0lTUorBuDUuF3MeTjHJ5/vOn13xPXpPOR6NRb5Fa3OK0rINZFzsyl3UHaKTkd/WuM+2oiG4qyLrngK/SV3VUaW/VNZbWi6tqV/h1V5NjJWjMwDM1fOM4Rxjnnh8AeEKeoabqaWYXV1qv4XdZ5bpZWH37kPPl5aoMSOMjHM3UkE5C59IORtIGe65Hvkf4SkfUjw/RZV+OCbL9M9ZtetzS9mmZ1WwM6kdkLc54G6a8PtZoxHSovm1hAuqPnIFp22BbxvwFPYjdheB7P3yCJpXhDw6uC5rDVJrvxenpVGDHb6V8wdyEIYAcckk5zief4A8Fpq9YL1Fw0enfzamdgr3YsfysFe3pFTHsc59jxsj4r3M3AHqLHHxyxx3P3muKIidmEiqoavoqWWWWvoqy1jbiW0yscnH5iR7D3+08nqnhHQujM+mSvDbN9AFbizJBA2cE5HYg5yJaqvFOhssNKXjeXWoHY61l3XcoWwjYWK5IGeZ6Go0KOqq38pBXB5UgYzk59iZ6o5KzGTEPPyU/h8z6qvY9i4ddjsuLABYuCRhx7HiaV0LwTpNXotM9oam16yTclmMnJIO05VuCOcdvednW9Nq03iHTM70qltIsYMyqd+y4bsE8DKd/kiXi+nS3FRYmmuIO1dy12Y9toz2/ScOPjiJn7eT5HlMRk4zQ/Thgt2wnUbqSaBzS6WEHYW9mUn7jsO/IlL6p0qzSArqEtqs3Dy/SrU2L/ADYsDYJ7ds/fE+iKNPXWQyoi4UIMAAqq9gAOwwe0hZp6nW2pkDV2gixDuIIYYYH44P8AeL8NZ9dPFX5HLxz+Xf8ApgniXo66UaYAt57Vn8TWSrCu0bSNpA7FXU/v8gzh6x0RqFrtV1votRWFtYICufzVOO6upxwfkTZPF/RdM9GsvOnV7X07IWDbXwANu3J25yq449p1ehUaTqXn6qyhS99hVkd948tVQKSn5GIYNhiMj+05zwd41T5dorE5/bEPK+/9z/pIlQOcg4+D/wBpvNvg/p5HOnpX5/gUf4lZK3w1pXtNprUswKsdlRG3G3A9PAxxxL+1n+XevzYn6YX1XQNp77aGIL1OUbbnHHuJ1TWffjgH9pu3jDo9Gr02NRaakrIdXDKoDn0jJI/4iP8AqlA6D4Xp1mp1SFyiVFCpqKtW6Enge4yAOx9zM3+NMWyHr4uXyjtStRpHrdkcYZThgCGwfjIOJxiv/wAxNR1304pJ/g3PUuB6Sgt5Geclx89vtOj/AO3JV0J1QsQOpZfw5UsoPIzvPsI/a33qHqpx2t6Z5dUQSCCDwcEYOCMj+2Jx7JpvjPoOq1NjWqtb1JTitFP8XIIY8EcMfsTwMe8qGh8Nau9XNdJCqu4eYdm/kjapxy3B+P7iYvwWi2RGuk8FtyIV6EnahVipGCDgj3B+D95CedwSQjnPxxNS8Kfh9V1nztLRa+nW6q3HK16RXrd2CpkEBbj3xtwSMDIJy2vuP6TRvpzRadf0+1UIGb0tbeBvDC1gdi+oDKMORtJrxnORNVcuT03HDksuQoIO11PqH/SVIyPvkT5x0ulv1FXVdUMulNCq9jNuZTbqaggA7/lV+wwAp7T6J1dbEA4zhGGO65OMEjIz2/vMO6B4S6hXXf5mi1zV36bYa6ytSmwWKy7gCS6jbnGATkj9e0w48eOz9PepIl+nqoe+hrb6DbVcqWU2OjYZ67CAwLAldoGRuXlgJvVOobnI3EdsnH99o/zmbeB/Bb6S+nWXJ+H8tHAoW57UrewcspY5CYJBDcg85PcaHbZVUGtcpWiKS7uyqiAe7MeABLEdduse+mOde8P6/T9XfW1V6fyr+qL5RttqKtYtouCNnNinNP8AKAcDjg4m4ldwTJx6lLbG9w2Qf+UkfuOJ816mvT3XrrrdXQzt1ENqdKwtOa1tAVg61+WVK7vUcDBxnOc/RmsIIrAJ2l69u1GsJ2uHBLDOBhe5457zLrEPnPxdqvw3W9TdWoP4fq3nbGwUZ0sL4LqcnODkcY3Y9odO6vp9Y2v/ABtavqNW1Y07rWQVtd0rZmasAkIoDBcAEjGPURH9TNA9HUdcLQ4F9/4mhmyfMV2JwpzgY3uPflPuDLt9LPDl2r09Q1tOrXTaVms0diW1VUlhYLArV/nYrZvIbsNziJjtvGzV2DA9Wfb1ABv3Hz+0+ePqFZS3V9ZqG1N+nspsSmt104cNcMjIZSP4aV+XnOWy+ACMT6Dr3kc8n5/4fb9/85k2g0mm6jZ1oatQNK2sYZXGwNVZt/FJY3KnazAkEKQD3Mta76dK0300Hw5QtWj0qKcomlpUMFIDhalUHnB5A9/mV7xZ4TfW3i06h0XFKGtPMUhazec5Vx3N4Ofby/fMt9bDYMdseynG32/wlW1PiDVDqFunrprsqCIEYu62KWq3qzqcAgliMDn0k/p0rWZl1pSZnIdzovSl0NJDXmzCA222Fxkjcz2NuOMszOxOfj2AlP8Aq71hm0Ven04Fo113ll1dHX0uMIFB/MWXGew2nnOJd+na8tmuyparkJJwu5WQMw3Bvb8p4z/WVHxt4c0BS3W7Lq7dOvnJXpjsW65T6C6bSNxbHIAJz74m5rMdNzSY6lP6X610o8h6H0687KrNxZWXgjzGOXUjGBj0hCMnGZbNXUtoap9+0hQcEoDz2DLyO3z7zIKesXvobbgtlXUDYdMa0quCgpglwMnY4VsZYL6hjPGJ6vT/AB9q9N5dXU6FWvaobUK6WM2XIyy1ggjAKnaO6kcZONT4R/ilq1+kNf8AT/UtrRrPOGqCEuqXEq7oi/wa8heOygt9t2AZDqPibrtF5WyilVCG3aqPb/DRSzElSCAQrHJXj+0tnSPGmk1bIKzYhsZ1qNlTL5xT82327c8kHg8cGey7V2ABlyQeMgko32P8v9u8sU66cbUYP431V2otovvupte2llApI2pUlrhO3cMDuB4/MwwMTytAhv1ILsQx8y0uoUPvRHtyDjj1L7fM1H6hdJpfT2lVrQoAanY4AsBBKA/LKdoB93+0ySmxq3BGVYBlORyAylWGD9iROPLTwvG+p7ee1X0V02zFNG5iSakyzZJZtgySffsTKz1TxTXouo7L2XyTpd1hVS1hd7CFwM8gKBkAE+/btZ9PViqsZzhFHPwFAP74mf8A1A6DZqr7dSlmnrSjSorGyw1+Y4ZiVyeFwGXGcZ3d56eTc/F8/wDSr5fkp/XPEeo1FuoRLrTp7rnWuokbTWX9AO4ZHBX9P2m0+H9VprqRbp1C1sSo9GwsVwpO32GVPH2z7zAtXo2o1PlMUZksTLVPvrOcNlW9x/oZsvhC9NP0qixwxAR7CAAScux47fPvOHDMzadT5HFXxjxh63VtVtKIthRiHsJRWYeUhUOTjsQXXv8AP9KVqG6xZZb5GoNVQZzTk1MDXuZgG3JnOCBkE/lHB7y/apEfKuqMNpDBgG9J9iD7HH9p0R0nTDO2moB2LttQKTYc5b04yZ6Zrvtz4q+KovfrH0TUarS2a26xtztZdpqalx+QDYckAgHkcnP6TpfTj1PqmOB6a/yqFHd+B8D7T0PFV1NF2jAvfT0MbPPZGssclSmE2knbn1DJHH64j8KdKFZ1KPXtGdO4B4YFc2DOTxg/4TMRHnGfX/H0uCmrFrrjXXZZtZ/LQsEQbmJAzgAd8ylXeN3VlISuwY/iIpKWVHjIyc/f29pcdSiMhTNTE8HeN6lSwJBAOTnH+Epmk8E+W4NuorenfuetatrNjkKXJJA4Hb/vOt4vuVfXpxX6isLYGFlavWSfNUOpIXjcAckfpOh1Gxaq3WzULRlThyyB1B7kZ9+87d9ldaqpGFxhUUdh+g7DtKn1/Trrjf5aCz8KgrrO8IPOf1Wlm7EKoTj5zO19rXr2+pNZrTqNlnfUBV5r+SbDUD6Wsxvb7nA4yZ14yYp8CZ2X5mZ2dE0vwz1PSabTdI1bX1rdpL9VXdUu17hTethVhVkFgDgZHA3zNJz1OArAg7twIO7GB75GOc8fHaInGL12H0p0zxFo9XQdRXezLUWZ1PmIxKerHlnv+g+R9pFvqT0lcf7QwznvpdWCCOCP/j9p85LYD3Aj84ff+vE6+blHHjfdX9U+l1qTXbbeeRsTT2DP72BQB+8zrxr41bqFflowpoVgxoGd1u0+nfYfzYPO3tz7kAyjG+cbWExPI6RXF18Ja7qej0Ws1VGn0+o6fbhNUupNV1AYHaN1QcOG9YGMcgg88Ga39Pevae/QJXdq9GH5BqXVeXbXURlFINrMMKduM8be5M+cqb2CugdlWzG9QxCvtOV3Ds2Dzz2grjAB/wAAeP09/wCskS6Q+s+o9K0mtrU3UUahQGFblsYrcYYCxRkAjuAcGcnRejUaKvytOi00jJ2gszByeW3sc8/fPYT5X/8AUzVZYdK9+nqZiUVb3VwvtuKEAnE5Op9d1GpAN2p1FzEFXW212Xj8pC9hwcY5/KT7ib2HSMbp47+pem0dNtOluXUawhqx5ZV0oftvdh6cj/dGeRz7zLfAXXFW6rTHTtYbzbWQtoAte3lTYrKfMKlFABPu3IzKn1Lqd2pcWXWNa4RU3PgsVQYXJ/mP3OSfeS6NrPJ1Gns3tWK767GYerbsb84XHJAJ/vEWyem62yen1glFoYZes1gflWp0bA7ereR/aebrfD9T6h9RuuS2zZuFdoCZrACEZXjGBzMAp8f9Tra4jW6hmc7lYvuUHcCfQykbSoxt4A/sex/7kdUxQBqrBsP8Vn2W+Yd2ckbOFC4G0c8HnnA1Fsl0icnW6aTp66dBWrWvtxm22zzLGIyAC3wPj7mVP6keI10WmVFdV1FttewelmREsVmcqfb045+ZRtT9TdYLWdLvOosV0WhkFdlR27VcuF5JPr4J7kccSiajUWWMz2WPY7HLPY7OzH5JJyZ0tyddOluTI6a59I+sNcmrSw+ZYdUdS1jKwJ85RuzwFzuXJ9vVxmWbxFoBraGqyiFwdvmVmwD2IPII9jkEYIB5HB+fqNTZWf4djp/yOyfp2Iz2E0Lwl4/tstSjXW0pUFJ/EFTXYWA4ViPTzz3Al4+WuZZKclcyXv8ASfCIrRFZlDK5LldQ9iAKc1tVkDYVwRjAHqPfAlusUgZxyBwgIyQPYZmf9P8AqjS3N2lemvIBdLfOwxyQNu0fDf0nneIfqB5/mDTsVrFa4rarDuXRt+X52lHNZ9JGecHgGdf1aRHUs2tXOpcX1L62zWtRWyKisjMEZja7KOGbHCYPGCd2VzgDGapo9QLLNVbeBbZZRaylwCx1FrKocfcbi32xOr1HXWai17bTussILtgDLBQuePkDmceksC2oxHpVwxAweAecZ+2Z5LXm1tl5bdy+j2pCcDnJ55OOcD/KUHx5qrBpdbWOADW1jGvi0MVQFH7EBgBjH8v9bH0/xPpLdO+qex6lqbZYNQDW1dmA2zB4LYI7E95m3X3F7avU+SzpqaDqKbLLmQ0Uq61jNSgguSARk9mB4InqvfK9OE07VLTn1p/l+/8AqZu3hio/+n6YYBzSmQecgqCf8TwZg9TbTuIOF/0m46brGn0Ok0aanUIhNKoGUO6sUUZ7A4xxycTj8ec2WOWml4o6sunanLuoJJ9FdjBtpxhmUHAyc4PfErOt6xRYusdN6WGjzbfL85BhQqK/tjlk9gecy36Tr2ntYqmqpLDkg5RsHt6Wxmd1tZSEVt9e08LgghsjOFx37f2nomf6Zrx4wrT9RcuS5XUllKkahmuA3YyRk+luBz9uxl+8Fl7PxNtj72NpDWHB3MqrgjIyBg/0xxPQ8SaXR61F/wBqoDVv5qsr1sq+WCCrDIwnJycg5xzwBOl4HQJXqFNtL41DL/DsDIfSvI+QcCY4qzW0dvo8Ffyh7ms1i0obLH2ov5sglmY9gB8k44lM13ji0P5fkULuyMtqFsXb8MV4U9xjJ5zLB4qvWujc9YvrVixR2QJnDbdzfG7bjHOcCY/qbCWbIC8nCjO1QecDk8fvN/I57Uzxl7ubmtxZ4yu+o8ZF9FzYqavcQFWpnATsDuJxu988/pPCTxNcNNbp8IwtyPMACsA35+BwSeeT8nvPBZ+JEtxieS3yuSfv6x57/O5Z+/rCbHtn95GEJ5XhEYijgMRyMcocYijgOORjlVKOREcrUHCKOVqDjkYxK2ccjHKJQihmGXPrdQLXLiqqrd/JSGVAcckAk4z3ka9Q6PvRjW2Tg1koVzkEKRyBgkfpOKEmpJwB+wP2PYxQkYkyxPcn/Mk9zJLayhwpKiwbXAOAy5DYPyMqp/YTjik1ElcgggkYORg4wR7/AKzkbUksGbc599z5JX3GSD8n+s4Io1Hfs6k5qNHApNpuWoBAEfnnOMnAYjGcc9oun9RfT2pfUQllXKttBHIIxj3yCf6zoRR5SOyNSw3nPNgIclVJOWDE/Y5HcSbW1+Wo9TWbyxY42qpUcAf7xJOT/wAA+Z08xGPJqJdxNayqEyrVeYLTSd3lOw+VH24nX1VwdtwUKTkkLwuSfb7TizEYm0zGLNpmMKKOKYYEIQgEIRwARxRwHARRyhxxQlVKEUcqnCKOVqDhFHDWnGJGOU04RQkRKKEUMnCKEiCKEUiCEIpARQigEUIoBFHFAIo4pEEIQgOKEIBHFCA44o5Q44oQHHFCVUoRQhTkpERy6unCKEGnCKEGpZiMUciCEUIBFCKRDihFAIo4pARQihBCEICjihAcUI4ChCEAhCEBwijgOEUcoccjHCnCKOA45GOUOEWYQHCKEBwzFCQOEUUBwihIghFCARQigOKEIBFCEAkkUkgDuTge3JkZKtyrBh3Ugj9RA0Hqv0rto0b3rrtJdfUhe3SVlt6hVDMFb+ZgGBxgZzxnjOeTUOp/Vat9HZXRo76dZejJZcepauypd+dzqhbLE5OA3A4/MBg5fAIQhAIQhAIQhAcIQlDhCEBiEIQpwhCA4QhCCEIQohCEAihCEERhCQEUIQCKEIBFCEAhCEAhCEAhC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http://www.soundlizzard.com/sites/default/files/blog-dub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38600"/>
            <a:ext cx="6705600" cy="231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on 10/30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Scurrilous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Coarsely abusive, vulgar or low, foul mouthed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Mrs. </a:t>
            </a:r>
            <a:r>
              <a:rPr lang="en-US" dirty="0" err="1" smtClean="0"/>
              <a:t>Nickell</a:t>
            </a:r>
            <a:r>
              <a:rPr lang="en-US" dirty="0" smtClean="0"/>
              <a:t> believes that </a:t>
            </a:r>
            <a:r>
              <a:rPr lang="en-US" dirty="0" err="1" smtClean="0"/>
              <a:t>Jameis</a:t>
            </a:r>
            <a:r>
              <a:rPr lang="en-US" dirty="0" smtClean="0"/>
              <a:t> Winston is a very scurrilous person.</a:t>
            </a:r>
            <a:endParaRPr lang="en-US" dirty="0"/>
          </a:p>
        </p:txBody>
      </p:sp>
      <p:pic>
        <p:nvPicPr>
          <p:cNvPr id="31746" name="Picture 2" descr="http://t1.gstatic.com/images?q=tbn:ANd9GcR7kM6mabs9j46JlPkOZgcHuML2qADzX4zQRLM7OF-aXl9M5d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384523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Persistent, showing industry and determination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Walking Dead Characters are very sedulous in their pursuit to stay alive in a zombie </a:t>
            </a:r>
            <a:r>
              <a:rPr lang="en-US" dirty="0" err="1" smtClean="0"/>
              <a:t>apocolypse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2772" name="AutoShape 4" descr="data:image/jpeg;base64,/9j/4AAQSkZJRgABAQAAAQABAAD/2wCEAAkGBxQTEhUUEhQUFRQWGBQVGRgVGBgUFBUUFBwdFxgYFBgcHCggGBolGxcXITEhJSkrLi4uFx8zODMtNygtLisBCgoKDg0OGhAQGywkHCQsLCwsLCwsLCwsLCwsLCwsLCwsLCwsLCwsLCwsLCwsLCwsLCwsLCwsLCwsLCwsLCwsLP/AABEIALwBCwMBIgACEQEDEQH/xAAcAAABBQEBAQAAAAAAAAAAAAAEAgMFBgcBAAj/xABREAACAQIDBQQGBQYKBwgDAAABAgMAEQQSIQUGEzFBIlFhcQcygZGhsRQjwdHwFUJSgpLhJDNDYnJzorKzwiVjZJO0w9MINFNUdKPS8RYXJv/EABgBAQEBAQEAAAAAAAAAAAAAAAEAAgME/8QAIxEBAQEAAgICAgMBAQAAAAAAAAERAhIhMQMTMkEiUXGBYf/aAAwDAQACEQMRAD8Au0mGoHFYPSps15oLiuGOinyYU0y2DNWmXC+FCyQ1nErv0c10Q1NPEKZMdGACsBp5Y6LWOlrHVhDxrRKClrFT6R0olFohFripTyLSibV7LT3DpSpUjKxUow0Sq0oLSgggoLaWJjhy8VwgY2W/UgXsPYKmgtQm8Gx3nlwpUsqxySM7IwR1VonQZT4swGnQmrEYO18Ots0yC5IFz1UgNfuALKCTp2hRj7Ww6gFpUAPE/wDaYRyfssQD4mq1jd38YpnaBbtIMSqNmiNi0iSIZBICpVgpBFr8uXMF7M3anSUOwOq7TBBcFVOIlDxZF6ZlBJt1504PKWl2th+EJjMnCY2D65SeehtTEmPgyluKlgQpPKzMnEA5c8gLeVO4rZUh2YuHAHGEMEZXMoAaPJmF720ymozbu6880s0iXOedXVeIAjRjCmIsVJtn4hA77UYhA2jCYzLxF4YKqW1tdiAo5a3LD312La+Guo4yEvfKAb3s2Q8u5tPOuTbDnbA8MRyGVJMK2WSaNyRDJG7hGByqLI1gTQeB3exKYrjmN7SNMxWGeNSnEmDhZLntjKtyFvqTTi1NNtLDrxM0qDhMiSa+o0miBvEki1FYSeORBJGwdDexU3FwbEeYIIt4VTG3ZxoJfLE7SskrorKrq0eLGJVWZnKyEI8qgiwACjxq1bu4WVOKJo1QSSyzgh1axldjwyB1ChSSNLuQOVOLSsShY2F7UM+AAHOpyWNe8UNIyDmRbvv31uMWIrDYfMbdPtov6EAOyLmioig0o+MJyBFNqnELg8IFHLWkTL0qSK0xLHeudbRMiUwcPUucKaV9FrOEwpp0SUOprwNSPSUJLHTpakk1IFJHTRSjWWkmOhBclLQU8Y65loTirTyimxTimlHVWnFWkoRT6CpPAUsLSlWnMtKNqK7XrV2pOgU4optTT8dKcApyOOlKtOKtKZltzYDlNoTCFGJxKBf4K0mIdM8BLK4OaSK2a6BbHK2vOlY2CQvh5MPh3MeDXjDJhpMGmeWcGTh4dhmZ+FE4sLn66/51W9t7IlikkeOZRHxLgqhY8JnR7ZXI9eJxz6dxBqehJKglWUkXKtbMvgcpIv5E04yzvc3Y7x4rO8NllXaQJ4TRkg4oFRiWP8bmQ3S9rKG53vQibFaJ4jh4VgcY7GHOILgQiOdYyyjLeOzZV1sMwt46jlprEWAJNIxj24WEMUymWHI+SAKZMJIZOzhY0OXE2CxAEMCp5m460VBIWjSAxy3XHvK14pAnDed2zByuUizg6HlV3JJNq5LHbnW8jG1l82AmMHahlLREYRboxZosNBiFDiw9VmkAB5HSlNgHSTLLE7xR/R0u0byoyLFiOEWQC7hTIikDkQOVaQRSGWroNR26ZDwR5laFo0jBRg4y9gGyl7lwLgXvzBHOrPhIRmJ011qFOldfGt0OnvqsM5YsxcdCDToQVUcPjXHZQEn38/lVt2eCygnr+LVmzG5y04sNK4Y7qJtSclGFUxXa8KcArm0TlpXDpjE4aRmUpIEA5jKWJ8jmAHuNC47BYkKTDPmb9F1AW1upGp18aQkhFXDFVJm3wkwMphxamTsq4YaAB2IJzEm689LaWOp5C3bK27h8QAYpUJP5twGB7iO+s7CeMNNtFUjw68YqcSJKUuJNQP8A6otoNa48JsSupANgNCT0FZpZH6QJJnV5OJE6xtkstyyhm0yGw5db+NSXod3ikdnwshZgF4qEm+QLZWTy1BHtqA2jjgRIpPrl/WUKwbuOgI51O+jXYsxxYmRFigSPISCLyFrMFI59QSx7q5fHy/V9t8+GeY1lKctXFSl13YIy0kpT4FKCVAOq0Ft/b8GCjWTEsVRmyAhWftWLWsoJ5KfdUpkqlemLDB9nEn+TliceZJj/AOZb20ofN6RtnpDFM0zCOUyBDwpCSYiA9xluLZl599ETekHAJJBGZWz4hYnjAjc5ln/i7m2hPceVfO20MVmhhh1+radh10l4VvijVM7qP9K2rs1T/J/RU7rfRhnP92tzKzV73o2zs5TiMNNiQJlOLjv9HkfhtPLNIQCOdhMFNjrkPfV62pvfhMDDhzO2RZkvHwo3ZMqhToADlFnXQ99fNm8BMs+Kn/NbEOT5zNI4+CNVz37xfE2dsdr8oJEv4oIkPxWq+k2qfenDJgxjWc/RyFbNlYmzsEXs2zesR0qBn9Iez2hOI4z8ISLCTw5L5ypcDLlvayk3qqbVb/8AmEHThYf/ABkrKpcV/BFh1sZmlb2IqL8391IbnifSJs5URjM4EisyHhSaqrFCfV/SUj2U3LvpheMsLSMHYxoBke15LZbm1hfMPfWTb9bP4MWzksR/AUc3/SlkklN/a9N70zEYliDZlEDD+kIoyD7wKtxddbBhN7MJJLLEslmhEjSZlZVVYjZzmItoain9I+AvbiSW7+E9vlf4VlsGMzvj5FuOJFK3skniNvcaXszYxmwrvEmeVZ0UdoLaIxsTozAHtZfGtdqz1jcsHOs6o0RDq9spHI3+Xt5VPLuzcC8mvWw09mtVT0QbOdMPGkwsyGVrXBtd7jVSR1vWm1W1TjEThdiKh0JK9x538SKlFUDQV2vVlp2uXrwNdqKog0tTTCmnUFcmhC04tNoKcFIR22d3sNi7fSIlksLAksCBz0IIIqJx24OGYfVZoT4EspPiCb/GrUKcUUXjL7Mtihrs3aGH0QmRRyKm/wDZOtN47e3FRx2eIo97A21NtdQfKtGQVyfCJILSIrjnZgCAe8Xrn9Vnqtd99xjn/wCzsTfWOLTvB18Tr8qeX0nTnmIwOhVeRHeDzHTvq3bxejHC4i7IXgc9UsyX7yp+wisj2tsqTAzGGQg5DlJAuGU2YMAfAg99Flg1F7dxebEvImVFclgoJIViNQC2pu1z+tbTlUrsDeXEwTpLEbhT20vo6HQgj+je3cbGoPacwYnRelst7eeute2ZIQ1gR5ctB41qzxueVL+n0du/vNBitIyQ9s2U2OnmOvhU4ErFdyNr2x8CAKt2Kta1hmRrD5VuC0fFytnk8pno2FrtKIpNq6sOGq76QcLxNnYlT0jz/wC7YSf5asRqB3z2pDBhmXEFgsweEFVz9p0bmO616L6MfPOHwOfiFOaRvIdOkYufsqc9GsATH8c/yEGKn8OzEy/56J2I2Dg4+fFs3Fw80C5cMy5XlAAc9s5gLcqK3PwuCZp4xtBOLiMNJhE4kEkIBmKa3Zspay2AuCc1XHVVKw88a4OaEhzLJJhnVhbIBCJA1ze4J4ulgeXSpPamIzbL2eOfDfHp5duNx8Hq1be3WwezsK2HxcwOJnbiQzrAz8KNCmZLZ762I5/n1VXXA/R1h+mvdZJZAfor2+tWNSLZ/wDVD31vLjK87UkX/wDGFW65uFhtLgn+PTpWVHDMYwx9Us6eRVUb4h/hVr3O3SixRnTD4u7GIAloGSw4iPfV9fUI9tH7Y3ahwsP0WbF2kMgxGZYGZchQpltn53APsq5KIv0j4zjJs9ybk4CG/iys6sf2gaB3lw/ExUijnw1bzEWHEhHuU0TjNn4aZcNCMawaNTCCcO4vxZXkH5+gBkt7KuO0d2kwmIXGzzAxL2GRYyS2eEwc83jflTm+VrL9jp2MTb/y5/xYqWMPfAM5Pq4lVtbmHjY3v0tk+PhU7sTCYOHicTEO6SQvF2YCrDMVIYEsRcFQaBwWxMLLIIztBIwSAGkhkQd2pzZR7TTv9BtnoKhA2UjAamSa/sc2rQqhdzdgpgcHFho2LhASXNhnZyWZrDkLnQa6W1POpqpPVw12kS8qiGZzenVahZrg0j6QazpxC8OlItPGk0EtaWppsCnFFQOCnUFNoKfQUI6i0QiUzGKJjrURwR1k/pb2QWmzjrGvvF+fsArXkqm+kgLwbnnqOenlXP55/DTw9vm/EIb28R865AMrXXke+idr9mS9xzvp0saYgmLnpe9/30S7x1ftI7LnbDYoSMpHKRbgi4ItmHeOydRpoa+ldl44TRJKtwHUNY8xfmD5Gst27sqOXZOHxMYDNCuQsLFuEWIIuOgJB8Lmrl6NsZxMEtzcozL425j51z48v5T/ABuzwtN69eu2rhWu7DlUP0xD+Cxf13+RqvoWqJ6X5gmGhJ/8a39hqz8n408fbG9lbJkxMscEeXPIxVMxsLgEm51sLA1GYyFkdlYaqSpHMXXQ+B1Bq5bgTA7UwlgNZG15fmPoKqG3pP4TMBz4sx/ttVw8xclj302i0+E2XJISX4OIjJJuTwpeGGJ6khQT4moDYG7k2NmMOHClwhezHIMqkA2J63YVJ7ee2z9mcvVx3/EGl+jjeiPAYszzLI6GJ47R5S2ZmRr9pgLWU9e6ujDQPRbuVisHNMcQqAOiqMrh9Q19fZVX9KOJvjpx+hw0H6qLf4k1r242/OH2k0qwxzIYgjHihBcOSBlysf0TXz9vftDi43FMOb4icD9sqvwtRzmyHj4RJmYWYHtL2h7NRW5elSMjZ2ewszwkHwY3HzrDt44OFisTCNBHNPHp3I7KB8K2XffG8TdnCyXuSuCv/SWyn4g1rMmBlWCiMjpEvruyIt+WZyFF/aaC2xgDDJJFJYSIzIwGoupsdeoqR3VnvjsGP9pwv+KlK3+BbaeMH+0Sj+0axxmeTa2r0J7WaXZyK5JMTPECf0FN1HsDAewVoOas09BaW2ab8+PL8krRc9bB0tTcjUgtTbvUjUzUNTkhpvNWWjJjryx0WI67w6cAYR0lYSq2UX7gbADwvbl76M4dd4dWI0nO2vfyNvfTig68vDp53pLzxrzdR5kU3+VYBzkX40Icopy9DYXGxyaI6t5HX3UTakFCasZ9L22A2I4KiyoI3kbQntNYhBbnlF/M1rO0MbHAhkmdUQWuzaAXNh8SK+bvSFtDiYmVldXV2LqygAFH7aqepy5st/5vjWOU3IfSrviWYgMxIv1PSi9qKqcIoMpZHLAEsDaR1U2Ym11UfMCoomvCuvVnWzeh+XFTJwjCDgCJUldiovIV7QVeZN2XW3Lyq3+jrBnDyYnDMwNmutiLlUZkNxzH5vOqd/2fNr2fEYUnRgJ0H85bJJ7wY/2avmxtnvFtObtXV1d7DXKrNcZj+aSx0B1sprz/ACTOUsdON2VbwteIpVerqyTlrN/TlphIP6/uvf6t60smsv8AT438Ew3/AKj/AJclVmxSs39G9/ythP6xv8N6rW2RbEzn/XTf32qW3Q2umFx0GIkDGOJyzBAGaxVl0BIF7sOtQ2NfiSySagPI7gHmAzFgDbrrTPSqc28f9H7L/o43/iDQW6u7MuPnMMBjDhGkvISq2UqpFwp17Q6d9Se34CMBsoHQmPGMPJsQSD7Rr7a96Pd5Ytn4szypIymKSO0eUtmZkI9YgW7B69af2Gq+jDc/EbL+lS4loWDxoRw2ZrcLOxzZkW3OsS2NFxMVhgdTJNBmv1LyLe/tNbJP6SIMdg8esCTI8eFlN5AgHbHDFsrnW7CsTcAW6W+FFvlJT0nwZNq40WteUv8A7wB/81XDE4rPupGCblJgnulYge5hWYut9efjz+NXTZkpOwcTEfzcZE/scL9qmnRiA3Re+NwnhicN/ipR++kf+kcY3K88vt7VD7vARTwyMDljlhlbLqcsbhzYHrYUreTGLNiZpkByySO4B9azG4uB1rneW+I1jYfQw9tnt/XyfJKvE2KCgliABzJNgKz30Q5vyaTexaWUqSLjSy3tcX1U9elPbybuGbWfGTEX9VUGVRa+iDxtqe+nbIloxO9OGT1pf2VdviqkUG2+eE/8a3mrj5rWU/k/AJMySzyhAtwwVXJbOwsbAgdkKfaa5FFswMc0uJKhlsAigslzfmumlvjR2GtZj3rwjkKs6sx5KocsfIBdak/x3VXN2JIEw0TQRqM6ISVy5i1hcO1+YN9CedT6SXAPeAffTCmMldyU+Er2WugM5K8y2GtP5a5IlwbaH8dxHzqSvba2dhmXNIuTX1kFmvY9Bz91VuLA4S5DSORYWsltevOp3ekTrEcwiMZYaqWDX6aE2+dVAM1eb5Ll9NyLDsrZELuuWRraArcK18oN1Fr2vcadwq4YbD5RYMzW/SOYj286oewnlEqFUznWwuBfsm+p05Ve9nq1u0hQ9xKnrfQqbfAVv4s/pmh9tbKXEwyQv6rqy+RYWB9h18wK+TNrYd43eORQrxsY2A5Zk0b3kE+2vsYrXzJ6X8DwtozDq7tKT/WnMo93zrp6oqA3M3cfaGKXDpcXWRi3RAikqW7gXyL+tURisM0bvHIMrozIynmrobMD5EGt3/7PGxwuGxGJI7UsgiH9CEXuPNnI/UFRPp+3TVCmPiW2duHPa9s1vq5LdLgFSe/L1Na0Yp/ognKbWwtjYMZIz4ho3094X3V9MQYREzZFVczF2ygDMx5s1uZPfXynuPiTHj8I41IxEGneGcKfgTX1tlrP7UNWr1qctXstJN2ql+lDdObaGHiigaNWSXiHiFlGXIy6WU63YVatqyuiEoUFhza9/YOXvqCh2xPmC54zc21W3h0tWOXOS4cZTJ6G9o2sHwlvGST/AKVGbF9Cc5cfS8REsd9VgzO7DuDMqhfOxrcIgbdognwBA+JNdIrUg1mHpH9H02LOFGD4CR4eNogsjMoA7OULZGuLL1qlS+hrHnXPhPH6yS3+FX0EVpJSlMR2N6LsbDDikL4e88ccYyu5AySrI2a8fIhSPbRm6Xo2xWGxsM8zQGOMuSFZmY3RkFgUA5sDz6Vr5SkFKMTKPSJuBicZihLhzAqcNEIkZlOZS19FQi1ivuqMwHo2xqYXEws+HJlbDMtnfKOCXLX+r0uH6DpW0GOkGOrExCP0X40G4fDcreu//TojC+ieZnHFmjROvDzO3suoA89fKtkMdIMdZ6w6hsNgUw2HEUYyxxoQNdbDUknvOpJ7yapG+O8MfBeJFla5HaCtwh2geZ05i3Tn1rTilQG/Mf8AAZvJD7nWrlPCYXipWJBK20H2/vocvUltZb5etlte2psTqfGo49NKxBWjbjjHSQR8M4dIFMgVnDvIe02ayq40BJHMcutaBFcKAdSABcaA262vpVf9GUf+jov6U3+I1WnhVuRRZrV7LS67auoIy13LS69Ule32/wC7Ad7qPgao45DT99XvfI/UL/WL/daqgE1vXm+X8m56SW66j6RH5N/dNXq1ULduULiFLEADPqTYeqaseM3hUaRrnPeeyvs6mt/Hyk4+RiZtXy96XMVn2nOM11DW66Feyefl0r6Jw+8UZ9cFD7xXy/vxjFlxUzi+ryG2mUam1tPnWtlswV9EeiLAmLZGFBtd1aU2/wBa7OP7JFF+krZ5n2Xi0AUnhM4zaC8VpL3J0PZ0PfUnurHEuCwwg/iuDDkvqchQEEnvtQPpFky7Lxp/2eYftKV+2t4HzFui5XGYUrqRPhyBexNpF0F+V6+vXNq+NdmpeRRci7KLj1hc8x419ZbxY4xhFDMC2bUBTcLYG9+vaHxrN5SS0xJib8X6+NcE/LxNvI9fdaqV+WJST9Y9je+iDn5LXvyy9/Xk6nmBr16Vx++N9asW3RmjY5iLBdARY3I56X+PSqxHa4ubajW+oHeKaTbXEJU8TnY3fQ21GlCviwcwCEFT1c6/CuXLnLdMjQYuwANSLjVrk66X8r2FLMp105acvC5rO8XtYjNo5subWV/ChTtk8POUPfYux5m1dfug6tNSYm3iAffypMs9vcTy6C331nTYkW1UcwOZPPSovG460ioI47Err11OvXwq+4dWqjEjXXl9uo+dMyY1QNXUe0VlmLxwX+TjPaA9XodSefTWltL3Rp7Fp+1dWlSbTiB1miHPnIg+2hvy5BbXEQjzkj07uvdWWSbRcSOmVAFy27Ouovr8KbXaUn839kVfYMak28OH1/hEXh21699u6kNvDh9PrkI1HPS4t9hrKn2rJqMw5for91DYDakras3f0Xp7KvspxrDbyYcfyw9mb7B+L1Dbx7eglwkqCQlnAAXLINQwIuctuQ76zyPHTEev17hyuPDuJpYxDszAtde7p+NKLzqxG7RFstx0PzqOe1S+10Fkv/O+dRLpoKIK0TcveCOHBpGyuSGkvlW4sWJ+21TA3ui6xSE9+Rf/AJVlmzpWDKMxC9rS5tyo1pzfmf2m++m8rFGz4feeYGxKtY21Wx6Hpbvq6VlMsqr0158+vu8qew2OdtOLJqL6ufv1rpOee2Wo161ZVjdsxQC8+IYX5Xa17dw1JqPg3swsjhVlkN7Wshk17uzqfYDT9haHvuPqU/rAf7LVTMh5X9tCYjbESNZ1xHgeDMq+ZJj0HjXPy3DxWj+sUqcvaRrG4BBBA5WI1Nudcefm6YlIX1HhSMViCNAbcz3dabw6k60jFx9SQB7+Z/fWK0fTEXAv4j4GsP3jVFncoSQSSAenhfrWziEZbBgeeoKkfBqxjbuFtI47fM2upBJPQA1r4vyXL03vdDa0kOEw8eYMEhiWx1tZQLd499Sm8+0BicFioCtnkhlVbG/bKnLcc7ZrVUhiBhcMZJSeyqAgC12t6oNz3Hp0qq4/fiTEI0SIsedXj1OYvxBaytoI3100IJ5kU8OfNXqzvZ8eZ105lR7z76+ktv4nMY9dRxLjnzy18+7Aw/18ViP4xNX7MejD1j+b7a3owBmzEnS45879/fyq+Xz4g4ghe/7qZYHN191SEsIHl5/upgR9o6C2h5948xXDq6aj8BEc76EdrupZhYZ+fhy+NFLZcxyjUjv+OtdxKuoJKaXtrcDXl1p6rUdjYjkY/wA1hzHhQEcTurryABtqOd71MyByLGI+49edBK5U6BfwSOvkKeo0hoTbU/2uvPvqPx8DB1a+l1666XNHy4g63y26aU1LJfu7xoNDqKZBaGljzX1BA0F9baXv7qQGOVhcXIIvS5cSQLC1tNLD7qGMzX5j3Aa3I7q1g7AJULSuxy65enh5Ung+X49lEyTEXNxr4DpSDO1xrzH2nWnwAHC8R8fupvZcPZ1tzNFTYhhfU/dXDMwUEE3Jblp0X9/vpwGlwgt0535eIP2fGnI4rNz5+HnTRxL3vnfyzG3zpyOYm2pPrc9eQFGHTW1gLL+t9lRRH21K7V9Veup+yoq9MFOYaIgqwBPrdPZUkge3qv7qj4WNuZ530NKZjfmacUX5XB0I95NdxTWS4Gt41HdmZuGpPeAXvbwqYkIX+VsOo4cXzyio/H7XDSL21SNMrBYwDdxftG66Cx8eV6z5vpeJ7Cvu7E5u6yse9nl17tFYAeQAFNy7twEKCj2VgR25LXHQ3akbW3oWNwbxlSDYyKlwdLjRR0tyoOLfeMH1sOvlGQfhWutZ7RJPsuEDWNfbr866Nnw6XjRul2UMQByFyOQ6UGm/kPWSMfqO3wtanH9IMfR1/Vg+9Keq7JPYsIUyhQES6kDkt8t2Kr0HLl1BND4/eTCC8f0iLNyIJygEeJ0oA73FCSqYgFyWOXD2zEAAnkOgFMYnfdjlDRykXABlw8RAuf0nBrPSftrulYsZC6sIpoWNifq5UZlvpewNx51TINz5CyCN3dswDFtCttSVsxJI52I6VaZ9tsUCARgm/aWNEYWJ5FQOlhTOE2mIyDmKsbnNbmfG3Ws7JfB9xM7y7O42HaF+yW7Ss17CRNVvYciCV0Gma+tqzTDbFxYkCJHIhOhfVYlB0zNMOwFFzfWtFO8LafWA3tYEZufLmKZx+3JHFmYEDUAABb9LryNj3g2tROU4+Gs3yzIRiaWRC91zObBiLgXYgDlewsOl+tq3HDE8IOBdWCkMNUIIvdT3VQcXtzLJDIyRMyyMTeNDclWF2FtdTfWrTu5vFDBEUeVXBd3ALEKiu2bIiXsqrc2Arf5M+h7vz865f5ClS72YIjlF7LD5GojHb4QAfVohPgSftrN4LtFkfgKzxymxFrMCbgEBgTzB0PdQu09pxulkbNqDcctPGss21vY2In4lshyqpANwWXQkdwItpVh3UxpfP09U6e0Xt3/dTyuT0pVmO1dfU9uY/dUbKfx7TT0t+dz8qHkY8/kTXPUGn1pBY91Klc21v770M736mrQTICeh6dKanHLQ9eh7zSXP4NDu3kTWtBMw8K83TTp9pptz5Uy7np8Pvq1aXNrXG9UeZ+yhzc99cv8Ai1OrTzClR2tz1F9O+9qHvXGYeXlpVq0XjypQa3N/sqNKU4bUg2p1a8gsK6SO+ks1MkmrRq0b1bTKjIDYnU2PIcq9sZIjhJ8TLdzFGXyZioJN8oNiDzGuvXwqrbyYwvM56Dsj2aVG4TaUiB41JKyKUYdGVunn3Gt8ePhW7R21sTnVCNOfl0+FRjmnsedFHK19O7QaUGGreMz0dQdfhRULEXsSPI0PCtj3adT18qdeQX8KKV0xeMWTLc2ssl/ahHzqAnFreLx3996bXE6ew/Kg8RPqvmvzFcuM8nU+uNtKNDYXGgLH3CiXfiWADDUnVH7rfo+NQWHxf1ptyubeVTC43qaLMrUoiWNlynXshB6kn5uv6NdOMHI3HmrD7K5PjeyfxpQM2J+s8rUXyZUbtvE6gqTye+hFjpbp50Bs6TMct7fd4/dR+8DDKbX61X4JcrA1148d4rjZ28rjupsZMRLJxNFjC3AJXiO+bKM3NUCxuxtroALE3Dm+OwlwyJLGDkJGnbsCddM7s1u43++ozdDbyYbFcSZM8LXDDuBvqB+sffVn9J2+mHxOGTD4bKVDKxKrlsqCyoB0A8D0FtKsuq4z+eX6xtAO0dBZQOnTQCrr6N2Z8Q0SdolOhHMOq6G/K7VSNqQGOaRWtcNfTUWYBh8CKt3ofnCbQBbkI2J8hJGfsrXLjLGZ7adJsWUGxVeTm+dMoEfr3a9ha4veg/yTIwcrw7Jox40Vhflrm5ageelWz8pxE3JC6YhfUJW0lspK2IN+vxqEnWPJiVzLeURAZEyKcrBjZfzeRrleEnprKgm2FO7MqoMymMHtKP44XTW/UUPJsDEdohQQI2luro6mNDZipViGseg1q84KdDIZFzNmbClgEa6CFSDc2sxPQLc1H4baFghVSJRCF4aIVQ5sQjKAB2QHU2J6k1dOI8qrHu5iGJ7AuLKAZEBdmQS5UBPabIwawoLZ+x5cQC0Sra4QFnVM0jAkImYjM1hew7qvheJ5ZR2pIM4zRPCz3EMMcZMbWBjmDZQSSBYioLd05UCSiSMwYuLEEGN2vpwxHoOy5awF7DWrrNCuvu7OYxJkUKcpszorhHbhq7qTdUzaZjp15a0PtHYU0TojKC8mqrG6zORYEdlCTqDcd+tqs218uLQyIJuLwRhxCquoEkUl3MjkZCgEi6XvdgOdQW8gbEYgCBXZlihjKhWDq8SBXBBAIsQdarJEDfYGIDTqYzfDrnl1WyKRmFzexNugudD3UHHgnYBgBY3tdlHLTqa0TGbXR/pxEGI4TJOGkXMoeURxoVdDGWQoFOp0W7EjtVQI4DJ9GjAJLkp2AGftPbsAkAnzIHiKOUk9I1+Tn7l/bT766dnSHov7a/fVzi3KwrtHZ5AvHkhkAmgmcBIZJgSUW0cl4wChzaHnXsN6OUZHBldZPpAVPVK/RWkyK7DLcuyrIRYgXtT9fJbFJfZkn839tPvoOfDFDZtD3XB+3Sjtrrhmh4uFXFLZzGwmAdCLXVuIqgK+msZ11uOVCbbc8eTzX+6Kyg2WvW/FqH4p7q4Z/CnykXiZLnzozZeLWNHYevZiDz7QBt8bVGNzppOY8a9GeGBWIYsFve+v2UzxLXAPnbr3ewfbS8XyHtoWmI6hpwvTApXSpJDiaDypuFszLfpc/sjN9lIY6DypF7HT9AH9pQD8zWZEMQ2aiuNpUch1p7NWbCMTF9DTbYjtX8qBdqZMhvzq6mUXtKfMDUWKKxB7NBA104zwD6GuYjkfI0hDXZeRq/aSW8UubEykdSnwRaktwMUI8WGPLJIPfY/ZULtb+Pf9T+4tPbAP1y+T/I1i/h/xrf5Ndbby+XlY+XWnU2mpGjAg/jpyqkX5U82g0ry9632aLsraMZWzyRgcRSQz8NkGv1kbXGYj9Gx6aU7hNqwZ0fixZSmHQdpc90ljZsy3uAFQm5FuXlWXlyeppp2OmtbnyUa1aXGxPEwzpndZswZgoz3gW5YmwzCMt76RJi4P4viXMiiN2Fiv1UIiRnJ1AD5mB7rHrWU8Y3Ov4Fc47LyY09//ABa0rF4hJiyngsrRRF43PDSR3IllbiZ1ySCQk3v0tra1Q4wcfGxIVuJHKsiZpJTGzrmVxllZSue6A3YWIvfnVOm2lJa2boPvpEu0pLAZvV5ey1G6vC+7e2iqnPEivIJMSFYNfhq8MMJcKSubNlexa/q38KrcWGkCwvG+R4iWBJAYENcH4UKm0nI1seyOYohMUdeyuhty8/Gq3fJ6wbNvBtA2viIhZmcWGGUB2Vo2awXUlXYa9/eBQjbVx3L6SnqwJcPECFwrF4QDzurMTfmb63oSKcljexsRb2j99Oz4ZGAJUa+H4NO3+x1d2zjMXiVCzywsqksFUwxrnbQuwTKCx7zfme+onbsw40hBUi4tY3GijryoyTZsV/V7up6+2kPsuPnY+891X+rpUFx/Cu8TwqZ/JaW6j3H5ikHZifgL91Owd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xQTEhUUEhQUFRQWGBQVGRgVGBgUFBUUFBwdFxgYFBgcHCggGBolGxcXITEhJSkrLi4uFx8zODMtNygtLisBCgoKDg0OGhAQGywkHCQsLCwsLCwsLCwsLCwsLCwsLCwsLCwsLCwsLCwsLCwsLCwsLCwsLCwsLCwsLCwsLCwsLP/AABEIALwBCwMBIgACEQEDEQH/xAAcAAABBQEBAQAAAAAAAAAAAAAEAgMFBgcBAAj/xABREAACAQIDBQQGBQYKBwgDAAABAgMAEQQSIQUGEzFBIlFhcQcygZGhsRQjwdHwFUJSgpLhJDNDYnJzorKzwiVjZJO0w9MINFNUdKPS8RYXJv/EABgBAQEBAQEAAAAAAAAAAAAAAAEAAgME/8QAIxEBAQEAAgICAgMBAQAAAAAAAAERAhIhMQMTMkEiUXGBYf/aAAwDAQACEQMRAD8Au0mGoHFYPSps15oLiuGOinyYU0y2DNWmXC+FCyQ1nErv0c10Q1NPEKZMdGACsBp5Y6LWOlrHVhDxrRKClrFT6R0olFohFripTyLSibV7LT3DpSpUjKxUow0Sq0oLSgggoLaWJjhy8VwgY2W/UgXsPYKmgtQm8Gx3nlwpUsqxySM7IwR1VonQZT4swGnQmrEYO18Ots0yC5IFz1UgNfuALKCTp2hRj7Ww6gFpUAPE/wDaYRyfssQD4mq1jd38YpnaBbtIMSqNmiNi0iSIZBICpVgpBFr8uXMF7M3anSUOwOq7TBBcFVOIlDxZF6ZlBJt1504PKWl2th+EJjMnCY2D65SeehtTEmPgyluKlgQpPKzMnEA5c8gLeVO4rZUh2YuHAHGEMEZXMoAaPJmF720ymozbu6880s0iXOedXVeIAjRjCmIsVJtn4hA77UYhA2jCYzLxF4YKqW1tdiAo5a3LD312La+Guo4yEvfKAb3s2Q8u5tPOuTbDnbA8MRyGVJMK2WSaNyRDJG7hGByqLI1gTQeB3exKYrjmN7SNMxWGeNSnEmDhZLntjKtyFvqTTi1NNtLDrxM0qDhMiSa+o0miBvEki1FYSeORBJGwdDexU3FwbEeYIIt4VTG3ZxoJfLE7SskrorKrq0eLGJVWZnKyEI8qgiwACjxq1bu4WVOKJo1QSSyzgh1axldjwyB1ChSSNLuQOVOLSsShY2F7UM+AAHOpyWNe8UNIyDmRbvv31uMWIrDYfMbdPtov6EAOyLmioig0o+MJyBFNqnELg8IFHLWkTL0qSK0xLHeudbRMiUwcPUucKaV9FrOEwpp0SUOprwNSPSUJLHTpakk1IFJHTRSjWWkmOhBclLQU8Y65loTirTyimxTimlHVWnFWkoRT6CpPAUsLSlWnMtKNqK7XrV2pOgU4optTT8dKcApyOOlKtOKtKZltzYDlNoTCFGJxKBf4K0mIdM8BLK4OaSK2a6BbHK2vOlY2CQvh5MPh3MeDXjDJhpMGmeWcGTh4dhmZ+FE4sLn66/51W9t7IlikkeOZRHxLgqhY8JnR7ZXI9eJxz6dxBqehJKglWUkXKtbMvgcpIv5E04yzvc3Y7x4rO8NllXaQJ4TRkg4oFRiWP8bmQ3S9rKG53vQibFaJ4jh4VgcY7GHOILgQiOdYyyjLeOzZV1sMwt46jlprEWAJNIxj24WEMUymWHI+SAKZMJIZOzhY0OXE2CxAEMCp5m460VBIWjSAxy3XHvK14pAnDed2zByuUizg6HlV3JJNq5LHbnW8jG1l82AmMHahlLREYRboxZosNBiFDiw9VmkAB5HSlNgHSTLLE7xR/R0u0byoyLFiOEWQC7hTIikDkQOVaQRSGWroNR26ZDwR5laFo0jBRg4y9gGyl7lwLgXvzBHOrPhIRmJ011qFOldfGt0OnvqsM5YsxcdCDToQVUcPjXHZQEn38/lVt2eCygnr+LVmzG5y04sNK4Y7qJtSclGFUxXa8KcArm0TlpXDpjE4aRmUpIEA5jKWJ8jmAHuNC47BYkKTDPmb9F1AW1upGp18aQkhFXDFVJm3wkwMphxamTsq4YaAB2IJzEm689LaWOp5C3bK27h8QAYpUJP5twGB7iO+s7CeMNNtFUjw68YqcSJKUuJNQP8A6otoNa48JsSupANgNCT0FZpZH6QJJnV5OJE6xtkstyyhm0yGw5db+NSXod3ikdnwshZgF4qEm+QLZWTy1BHtqA2jjgRIpPrl/WUKwbuOgI51O+jXYsxxYmRFigSPISCLyFrMFI59QSx7q5fHy/V9t8+GeY1lKctXFSl13YIy0kpT4FKCVAOq0Ft/b8GCjWTEsVRmyAhWftWLWsoJ5KfdUpkqlemLDB9nEn+TliceZJj/AOZb20ofN6RtnpDFM0zCOUyBDwpCSYiA9xluLZl599ETekHAJJBGZWz4hYnjAjc5ln/i7m2hPceVfO20MVmhhh1+radh10l4VvijVM7qP9K2rs1T/J/RU7rfRhnP92tzKzV73o2zs5TiMNNiQJlOLjv9HkfhtPLNIQCOdhMFNjrkPfV62pvfhMDDhzO2RZkvHwo3ZMqhToADlFnXQ99fNm8BMs+Kn/NbEOT5zNI4+CNVz37xfE2dsdr8oJEv4oIkPxWq+k2qfenDJgxjWc/RyFbNlYmzsEXs2zesR0qBn9Iez2hOI4z8ISLCTw5L5ypcDLlvayk3qqbVb/8AmEHThYf/ABkrKpcV/BFh1sZmlb2IqL8391IbnifSJs5URjM4EisyHhSaqrFCfV/SUj2U3LvpheMsLSMHYxoBke15LZbm1hfMPfWTb9bP4MWzksR/AUc3/SlkklN/a9N70zEYliDZlEDD+kIoyD7wKtxddbBhN7MJJLLEslmhEjSZlZVVYjZzmItoain9I+AvbiSW7+E9vlf4VlsGMzvj5FuOJFK3skniNvcaXszYxmwrvEmeVZ0UdoLaIxsTozAHtZfGtdqz1jcsHOs6o0RDq9spHI3+Xt5VPLuzcC8mvWw09mtVT0QbOdMPGkwsyGVrXBtd7jVSR1vWm1W1TjEThdiKh0JK9x538SKlFUDQV2vVlp2uXrwNdqKog0tTTCmnUFcmhC04tNoKcFIR22d3sNi7fSIlksLAksCBz0IIIqJx24OGYfVZoT4EspPiCb/GrUKcUUXjL7Mtihrs3aGH0QmRRyKm/wDZOtN47e3FRx2eIo97A21NtdQfKtGQVyfCJILSIrjnZgCAe8Xrn9Vnqtd99xjn/wCzsTfWOLTvB18Tr8qeX0nTnmIwOhVeRHeDzHTvq3bxejHC4i7IXgc9UsyX7yp+wisj2tsqTAzGGQg5DlJAuGU2YMAfAg99Flg1F7dxebEvImVFclgoJIViNQC2pu1z+tbTlUrsDeXEwTpLEbhT20vo6HQgj+je3cbGoPacwYnRelst7eeute2ZIQ1gR5ctB41qzxueVL+n0du/vNBitIyQ9s2U2OnmOvhU4ErFdyNr2x8CAKt2Kta1hmRrD5VuC0fFytnk8pno2FrtKIpNq6sOGq76QcLxNnYlT0jz/wC7YSf5asRqB3z2pDBhmXEFgsweEFVz9p0bmO616L6MfPOHwOfiFOaRvIdOkYufsqc9GsATH8c/yEGKn8OzEy/56J2I2Dg4+fFs3Fw80C5cMy5XlAAc9s5gLcqK3PwuCZp4xtBOLiMNJhE4kEkIBmKa3Zspay2AuCc1XHVVKw88a4OaEhzLJJhnVhbIBCJA1ze4J4ulgeXSpPamIzbL2eOfDfHp5duNx8Hq1be3WwezsK2HxcwOJnbiQzrAz8KNCmZLZ762I5/n1VXXA/R1h+mvdZJZAfor2+tWNSLZ/wDVD31vLjK87UkX/wDGFW65uFhtLgn+PTpWVHDMYwx9Us6eRVUb4h/hVr3O3SixRnTD4u7GIAloGSw4iPfV9fUI9tH7Y3ahwsP0WbF2kMgxGZYGZchQpltn53APsq5KIv0j4zjJs9ybk4CG/iys6sf2gaB3lw/ExUijnw1bzEWHEhHuU0TjNn4aZcNCMawaNTCCcO4vxZXkH5+gBkt7KuO0d2kwmIXGzzAxL2GRYyS2eEwc83jflTm+VrL9jp2MTb/y5/xYqWMPfAM5Pq4lVtbmHjY3v0tk+PhU7sTCYOHicTEO6SQvF2YCrDMVIYEsRcFQaBwWxMLLIIztBIwSAGkhkQd2pzZR7TTv9BtnoKhA2UjAamSa/sc2rQqhdzdgpgcHFho2LhASXNhnZyWZrDkLnQa6W1POpqpPVw12kS8qiGZzenVahZrg0j6QazpxC8OlItPGk0EtaWppsCnFFQOCnUFNoKfQUI6i0QiUzGKJjrURwR1k/pb2QWmzjrGvvF+fsArXkqm+kgLwbnnqOenlXP55/DTw9vm/EIb28R865AMrXXke+idr9mS9xzvp0saYgmLnpe9/30S7x1ftI7LnbDYoSMpHKRbgi4ItmHeOydRpoa+ldl44TRJKtwHUNY8xfmD5Gst27sqOXZOHxMYDNCuQsLFuEWIIuOgJB8Lmrl6NsZxMEtzcozL425j51z48v5T/ABuzwtN69eu2rhWu7DlUP0xD+Cxf13+RqvoWqJ6X5gmGhJ/8a39hqz8n408fbG9lbJkxMscEeXPIxVMxsLgEm51sLA1GYyFkdlYaqSpHMXXQ+B1Bq5bgTA7UwlgNZG15fmPoKqG3pP4TMBz4sx/ttVw8xclj302i0+E2XJISX4OIjJJuTwpeGGJ6khQT4moDYG7k2NmMOHClwhezHIMqkA2J63YVJ7ee2z9mcvVx3/EGl+jjeiPAYszzLI6GJ47R5S2ZmRr9pgLWU9e6ujDQPRbuVisHNMcQqAOiqMrh9Q19fZVX9KOJvjpx+hw0H6qLf4k1r242/OH2k0qwxzIYgjHihBcOSBlysf0TXz9vftDi43FMOb4icD9sqvwtRzmyHj4RJmYWYHtL2h7NRW5elSMjZ2ewszwkHwY3HzrDt44OFisTCNBHNPHp3I7KB8K2XffG8TdnCyXuSuCv/SWyn4g1rMmBlWCiMjpEvruyIt+WZyFF/aaC2xgDDJJFJYSIzIwGoupsdeoqR3VnvjsGP9pwv+KlK3+BbaeMH+0Sj+0axxmeTa2r0J7WaXZyK5JMTPECf0FN1HsDAewVoOas09BaW2ab8+PL8krRc9bB0tTcjUgtTbvUjUzUNTkhpvNWWjJjryx0WI67w6cAYR0lYSq2UX7gbADwvbl76M4dd4dWI0nO2vfyNvfTig68vDp53pLzxrzdR5kU3+VYBzkX40Icopy9DYXGxyaI6t5HX3UTakFCasZ9L22A2I4KiyoI3kbQntNYhBbnlF/M1rO0MbHAhkmdUQWuzaAXNh8SK+bvSFtDiYmVldXV2LqygAFH7aqepy5st/5vjWOU3IfSrviWYgMxIv1PSi9qKqcIoMpZHLAEsDaR1U2Ym11UfMCoomvCuvVnWzeh+XFTJwjCDgCJUldiovIV7QVeZN2XW3Lyq3+jrBnDyYnDMwNmutiLlUZkNxzH5vOqd/2fNr2fEYUnRgJ0H85bJJ7wY/2avmxtnvFtObtXV1d7DXKrNcZj+aSx0B1sprz/ACTOUsdON2VbwteIpVerqyTlrN/TlphIP6/uvf6t60smsv8AT438Ew3/AKj/AJclVmxSs39G9/ythP6xv8N6rW2RbEzn/XTf32qW3Q2umFx0GIkDGOJyzBAGaxVl0BIF7sOtQ2NfiSySagPI7gHmAzFgDbrrTPSqc28f9H7L/o43/iDQW6u7MuPnMMBjDhGkvISq2UqpFwp17Q6d9Se34CMBsoHQmPGMPJsQSD7Rr7a96Pd5Ytn4szypIymKSO0eUtmZkI9YgW7B69af2Gq+jDc/EbL+lS4loWDxoRw2ZrcLOxzZkW3OsS2NFxMVhgdTJNBmv1LyLe/tNbJP6SIMdg8esCTI8eFlN5AgHbHDFsrnW7CsTcAW6W+FFvlJT0nwZNq40WteUv8A7wB/81XDE4rPupGCblJgnulYge5hWYut9efjz+NXTZkpOwcTEfzcZE/scL9qmnRiA3Re+NwnhicN/ipR++kf+kcY3K88vt7VD7vARTwyMDljlhlbLqcsbhzYHrYUreTGLNiZpkByySO4B9azG4uB1rneW+I1jYfQw9tnt/XyfJKvE2KCgliABzJNgKz30Q5vyaTexaWUqSLjSy3tcX1U9elPbybuGbWfGTEX9VUGVRa+iDxtqe+nbIloxO9OGT1pf2VdviqkUG2+eE/8a3mrj5rWU/k/AJMySzyhAtwwVXJbOwsbAgdkKfaa5FFswMc0uJKhlsAigslzfmumlvjR2GtZj3rwjkKs6sx5KocsfIBdak/x3VXN2JIEw0TQRqM6ISVy5i1hcO1+YN9CedT6SXAPeAffTCmMldyU+Er2WugM5K8y2GtP5a5IlwbaH8dxHzqSvba2dhmXNIuTX1kFmvY9Bz91VuLA4S5DSORYWsltevOp3ekTrEcwiMZYaqWDX6aE2+dVAM1eb5Ll9NyLDsrZELuuWRraArcK18oN1Fr2vcadwq4YbD5RYMzW/SOYj286oewnlEqFUznWwuBfsm+p05Ve9nq1u0hQ9xKnrfQqbfAVv4s/pmh9tbKXEwyQv6rqy+RYWB9h18wK+TNrYd43eORQrxsY2A5Zk0b3kE+2vsYrXzJ6X8DwtozDq7tKT/WnMo93zrp6oqA3M3cfaGKXDpcXWRi3RAikqW7gXyL+tURisM0bvHIMrozIynmrobMD5EGt3/7PGxwuGxGJI7UsgiH9CEXuPNnI/UFRPp+3TVCmPiW2duHPa9s1vq5LdLgFSe/L1Na0Yp/ognKbWwtjYMZIz4ho3094X3V9MQYREzZFVczF2ygDMx5s1uZPfXynuPiTHj8I41IxEGneGcKfgTX1tlrP7UNWr1qctXstJN2ql+lDdObaGHiigaNWSXiHiFlGXIy6WU63YVatqyuiEoUFhza9/YOXvqCh2xPmC54zc21W3h0tWOXOS4cZTJ6G9o2sHwlvGST/AKVGbF9Cc5cfS8REsd9VgzO7DuDMqhfOxrcIgbdognwBA+JNdIrUg1mHpH9H02LOFGD4CR4eNogsjMoA7OULZGuLL1qlS+hrHnXPhPH6yS3+FX0EVpJSlMR2N6LsbDDikL4e88ccYyu5AySrI2a8fIhSPbRm6Xo2xWGxsM8zQGOMuSFZmY3RkFgUA5sDz6Vr5SkFKMTKPSJuBicZihLhzAqcNEIkZlOZS19FQi1ivuqMwHo2xqYXEws+HJlbDMtnfKOCXLX+r0uH6DpW0GOkGOrExCP0X40G4fDcreu//TojC+ieZnHFmjROvDzO3suoA89fKtkMdIMdZ6w6hsNgUw2HEUYyxxoQNdbDUknvOpJ7yapG+O8MfBeJFla5HaCtwh2geZ05i3Tn1rTilQG/Mf8AAZvJD7nWrlPCYXipWJBK20H2/vocvUltZb5etlte2psTqfGo49NKxBWjbjjHSQR8M4dIFMgVnDvIe02ayq40BJHMcutaBFcKAdSABcaA262vpVf9GUf+jov6U3+I1WnhVuRRZrV7LS67auoIy13LS69Ule32/wC7Ad7qPgao45DT99XvfI/UL/WL/daqgE1vXm+X8m56SW66j6RH5N/dNXq1ULduULiFLEADPqTYeqaseM3hUaRrnPeeyvs6mt/Hyk4+RiZtXy96XMVn2nOM11DW66Feyefl0r6Jw+8UZ9cFD7xXy/vxjFlxUzi+ryG2mUam1tPnWtlswV9EeiLAmLZGFBtd1aU2/wBa7OP7JFF+krZ5n2Xi0AUnhM4zaC8VpL3J0PZ0PfUnurHEuCwwg/iuDDkvqchQEEnvtQPpFky7Lxp/2eYftKV+2t4HzFui5XGYUrqRPhyBexNpF0F+V6+vXNq+NdmpeRRci7KLj1hc8x419ZbxY4xhFDMC2bUBTcLYG9+vaHxrN5SS0xJib8X6+NcE/LxNvI9fdaqV+WJST9Y9je+iDn5LXvyy9/Xk6nmBr16Vx++N9asW3RmjY5iLBdARY3I56X+PSqxHa4ubajW+oHeKaTbXEJU8TnY3fQ21GlCviwcwCEFT1c6/CuXLnLdMjQYuwANSLjVrk66X8r2FLMp105acvC5rO8XtYjNo5subWV/ChTtk8POUPfYux5m1dfug6tNSYm3iAffypMs9vcTy6C331nTYkW1UcwOZPPSovG460ioI47Err11OvXwq+4dWqjEjXXl9uo+dMyY1QNXUe0VlmLxwX+TjPaA9XodSefTWltL3Rp7Fp+1dWlSbTiB1miHPnIg+2hvy5BbXEQjzkj07uvdWWSbRcSOmVAFy27Ouovr8KbXaUn839kVfYMak28OH1/hEXh21699u6kNvDh9PrkI1HPS4t9hrKn2rJqMw5for91DYDakras3f0Xp7KvspxrDbyYcfyw9mb7B+L1Dbx7eglwkqCQlnAAXLINQwIuctuQ76zyPHTEev17hyuPDuJpYxDszAtde7p+NKLzqxG7RFstx0PzqOe1S+10Fkv/O+dRLpoKIK0TcveCOHBpGyuSGkvlW4sWJ+21TA3ui6xSE9+Rf/AJVlmzpWDKMxC9rS5tyo1pzfmf2m++m8rFGz4feeYGxKtY21Wx6Hpbvq6VlMsqr0158+vu8qew2OdtOLJqL6ufv1rpOee2Wo161ZVjdsxQC8+IYX5Xa17dw1JqPg3swsjhVlkN7Wshk17uzqfYDT9haHvuPqU/rAf7LVTMh5X9tCYjbESNZ1xHgeDMq+ZJj0HjXPy3DxWj+sUqcvaRrG4BBBA5WI1Nudcefm6YlIX1HhSMViCNAbcz3dabw6k60jFx9SQB7+Z/fWK0fTEXAv4j4GsP3jVFncoSQSSAenhfrWziEZbBgeeoKkfBqxjbuFtI47fM2upBJPQA1r4vyXL03vdDa0kOEw8eYMEhiWx1tZQLd499Sm8+0BicFioCtnkhlVbG/bKnLcc7ZrVUhiBhcMZJSeyqAgC12t6oNz3Hp0qq4/fiTEI0SIsedXj1OYvxBaytoI3100IJ5kU8OfNXqzvZ8eZ105lR7z76+ktv4nMY9dRxLjnzy18+7Aw/18ViP4xNX7MejD1j+b7a3owBmzEnS45879/fyq+Xz4g4ghe/7qZYHN191SEsIHl5/upgR9o6C2h5948xXDq6aj8BEc76EdrupZhYZ+fhy+NFLZcxyjUjv+OtdxKuoJKaXtrcDXl1p6rUdjYjkY/wA1hzHhQEcTurryABtqOd71MyByLGI+49edBK5U6BfwSOvkKeo0hoTbU/2uvPvqPx8DB1a+l1666XNHy4g63y26aU1LJfu7xoNDqKZBaGljzX1BA0F9baXv7qQGOVhcXIIvS5cSQLC1tNLD7qGMzX5j3Aa3I7q1g7AJULSuxy65enh5Ung+X49lEyTEXNxr4DpSDO1xrzH2nWnwAHC8R8fupvZcPZ1tzNFTYhhfU/dXDMwUEE3Jblp0X9/vpwGlwgt0535eIP2fGnI4rNz5+HnTRxL3vnfyzG3zpyOYm2pPrc9eQFGHTW1gLL+t9lRRH21K7V9Veup+yoq9MFOYaIgqwBPrdPZUkge3qv7qj4WNuZ530NKZjfmacUX5XB0I95NdxTWS4Gt41HdmZuGpPeAXvbwqYkIX+VsOo4cXzyio/H7XDSL21SNMrBYwDdxftG66Cx8eV6z5vpeJ7Cvu7E5u6yse9nl17tFYAeQAFNy7twEKCj2VgR25LXHQ3akbW3oWNwbxlSDYyKlwdLjRR0tyoOLfeMH1sOvlGQfhWutZ7RJPsuEDWNfbr866Nnw6XjRul2UMQByFyOQ6UGm/kPWSMfqO3wtanH9IMfR1/Vg+9Keq7JPYsIUyhQES6kDkt8t2Kr0HLl1BND4/eTCC8f0iLNyIJygEeJ0oA73FCSqYgFyWOXD2zEAAnkOgFMYnfdjlDRykXABlw8RAuf0nBrPSftrulYsZC6sIpoWNifq5UZlvpewNx51TINz5CyCN3dswDFtCttSVsxJI52I6VaZ9tsUCARgm/aWNEYWJ5FQOlhTOE2mIyDmKsbnNbmfG3Ws7JfB9xM7y7O42HaF+yW7Ss17CRNVvYciCV0Gma+tqzTDbFxYkCJHIhOhfVYlB0zNMOwFFzfWtFO8LafWA3tYEZufLmKZx+3JHFmYEDUAABb9LryNj3g2tROU4+Gs3yzIRiaWRC91zObBiLgXYgDlewsOl+tq3HDE8IOBdWCkMNUIIvdT3VQcXtzLJDIyRMyyMTeNDclWF2FtdTfWrTu5vFDBEUeVXBd3ALEKiu2bIiXsqrc2Arf5M+h7vz865f5ClS72YIjlF7LD5GojHb4QAfVohPgSftrN4LtFkfgKzxymxFrMCbgEBgTzB0PdQu09pxulkbNqDcctPGss21vY2In4lshyqpANwWXQkdwItpVh3UxpfP09U6e0Xt3/dTyuT0pVmO1dfU9uY/dUbKfx7TT0t+dz8qHkY8/kTXPUGn1pBY91Klc21v770M736mrQTICeh6dKanHLQ9eh7zSXP4NDu3kTWtBMw8K83TTp9pptz5Uy7np8Pvq1aXNrXG9UeZ+yhzc99cv8Ai1OrTzClR2tz1F9O+9qHvXGYeXlpVq0XjypQa3N/sqNKU4bUg2p1a8gsK6SO+ks1MkmrRq0b1bTKjIDYnU2PIcq9sZIjhJ8TLdzFGXyZioJN8oNiDzGuvXwqrbyYwvM56Dsj2aVG4TaUiB41JKyKUYdGVunn3Gt8ePhW7R21sTnVCNOfl0+FRjmnsedFHK19O7QaUGGreMz0dQdfhRULEXsSPI0PCtj3adT18qdeQX8KKV0xeMWTLc2ssl/ahHzqAnFreLx3996bXE6ew/Kg8RPqvmvzFcuM8nU+uNtKNDYXGgLH3CiXfiWADDUnVH7rfo+NQWHxf1ptyubeVTC43qaLMrUoiWNlynXshB6kn5uv6NdOMHI3HmrD7K5PjeyfxpQM2J+s8rUXyZUbtvE6gqTye+hFjpbp50Bs6TMct7fd4/dR+8DDKbX61X4JcrA1148d4rjZ28rjupsZMRLJxNFjC3AJXiO+bKM3NUCxuxtroALE3Dm+OwlwyJLGDkJGnbsCddM7s1u43++ozdDbyYbFcSZM8LXDDuBvqB+sffVn9J2+mHxOGTD4bKVDKxKrlsqCyoB0A8D0FtKsuq4z+eX6xtAO0dBZQOnTQCrr6N2Z8Q0SdolOhHMOq6G/K7VSNqQGOaRWtcNfTUWYBh8CKt3ofnCbQBbkI2J8hJGfsrXLjLGZ7adJsWUGxVeTm+dMoEfr3a9ha4veg/yTIwcrw7Jox40Vhflrm5ageelWz8pxE3JC6YhfUJW0lspK2IN+vxqEnWPJiVzLeURAZEyKcrBjZfzeRrleEnprKgm2FO7MqoMymMHtKP44XTW/UUPJsDEdohQQI2luro6mNDZipViGseg1q84KdDIZFzNmbClgEa6CFSDc2sxPQLc1H4baFghVSJRCF4aIVQ5sQjKAB2QHU2J6k1dOI8qrHu5iGJ7AuLKAZEBdmQS5UBPabIwawoLZ+x5cQC0Sra4QFnVM0jAkImYjM1hew7qvheJ5ZR2pIM4zRPCz3EMMcZMbWBjmDZQSSBYioLd05UCSiSMwYuLEEGN2vpwxHoOy5awF7DWrrNCuvu7OYxJkUKcpszorhHbhq7qTdUzaZjp15a0PtHYU0TojKC8mqrG6zORYEdlCTqDcd+tqs218uLQyIJuLwRhxCquoEkUl3MjkZCgEi6XvdgOdQW8gbEYgCBXZlihjKhWDq8SBXBBAIsQdarJEDfYGIDTqYzfDrnl1WyKRmFzexNugudD3UHHgnYBgBY3tdlHLTqa0TGbXR/pxEGI4TJOGkXMoeURxoVdDGWQoFOp0W7EjtVQI4DJ9GjAJLkp2AGftPbsAkAnzIHiKOUk9I1+Tn7l/bT766dnSHov7a/fVzi3KwrtHZ5AvHkhkAmgmcBIZJgSUW0cl4wChzaHnXsN6OUZHBldZPpAVPVK/RWkyK7DLcuyrIRYgXtT9fJbFJfZkn839tPvoOfDFDZtD3XB+3Sjtrrhmh4uFXFLZzGwmAdCLXVuIqgK+msZ11uOVCbbc8eTzX+6Kyg2WvW/FqH4p7q4Z/CnykXiZLnzozZeLWNHYevZiDz7QBt8bVGNzppOY8a9GeGBWIYsFve+v2UzxLXAPnbr3ewfbS8XyHtoWmI6hpwvTApXSpJDiaDypuFszLfpc/sjN9lIY6DypF7HT9AH9pQD8zWZEMQ2aiuNpUch1p7NWbCMTF9DTbYjtX8qBdqZMhvzq6mUXtKfMDUWKKxB7NBA104zwD6GuYjkfI0hDXZeRq/aSW8UubEykdSnwRaktwMUI8WGPLJIPfY/ZULtb+Pf9T+4tPbAP1y+T/I1i/h/xrf5Ndbby+XlY+XWnU2mpGjAg/jpyqkX5U82g0ry9632aLsraMZWzyRgcRSQz8NkGv1kbXGYj9Gx6aU7hNqwZ0fixZSmHQdpc90ljZsy3uAFQm5FuXlWXlyeppp2OmtbnyUa1aXGxPEwzpndZswZgoz3gW5YmwzCMt76RJi4P4viXMiiN2Fiv1UIiRnJ1AD5mB7rHrWU8Y3Ov4Fc47LyY09//ABa0rF4hJiyngsrRRF43PDSR3IllbiZ1ySCQk3v0tra1Q4wcfGxIVuJHKsiZpJTGzrmVxllZSue6A3YWIvfnVOm2lJa2boPvpEu0pLAZvV5ey1G6vC+7e2iqnPEivIJMSFYNfhq8MMJcKSubNlexa/q38KrcWGkCwvG+R4iWBJAYENcH4UKm0nI1seyOYohMUdeyuhty8/Gq3fJ6wbNvBtA2viIhZmcWGGUB2Vo2awXUlXYa9/eBQjbVx3L6SnqwJcPECFwrF4QDzurMTfmb63oSKcljexsRb2j99Oz4ZGAJUa+H4NO3+x1d2zjMXiVCzywsqksFUwxrnbQuwTKCx7zfme+onbsw40hBUi4tY3GijryoyTZsV/V7up6+2kPsuPnY+891X+rpUFx/Cu8TwqZ/JaW6j3H5ikHZifgL91Owd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 descr="http://cdn.screenrant.com/wp-content/uploads/the-walking-dead-season-3-poster-full-570x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290535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 or flimsy in texture; cheap; shoddy or inferior in quaintly or character. </a:t>
            </a:r>
            <a:endParaRPr lang="en-US" dirty="0"/>
          </a:p>
        </p:txBody>
      </p:sp>
      <p:pic>
        <p:nvPicPr>
          <p:cNvPr id="33794" name="Picture 2" descr="http://www.desmogblog.com/sites/beta.desmogblog.com/files/blogimages/sleazy_home_security_sales_ag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Courteous and pleasant, sociable, easy to speak to .</a:t>
            </a:r>
            <a:r>
              <a:rPr lang="en-US" dirty="0" smtClean="0"/>
              <a:t> </a:t>
            </a:r>
            <a:r>
              <a:rPr lang="en-US" dirty="0" smtClean="0"/>
              <a:t>(Friendly, Nice to be around!)</a:t>
            </a:r>
          </a:p>
          <a:p>
            <a:endParaRPr lang="en-US" dirty="0" smtClean="0"/>
          </a:p>
        </p:txBody>
      </p:sp>
      <p:sp>
        <p:nvSpPr>
          <p:cNvPr id="1026" name="AutoShape 2" descr="data:image/jpeg;base64,/9j/4AAQSkZJRgABAQAAAQABAAD/2wCEAAkGBhQSERUUExQVFRUWFxQVGBgXFRQVFxgYFBQVFRUVFBUXHCYeFxkjGRUUHy8gJCcpLCwsFR4xNTAqNSYrLCkBCQoKDgwOFA8PFSkYFBgpKSkpKSkpKSkpKSkpKSkpKSkpKSkpKSkpKSkpKSkpKSkpKSkpKSkpKSkpKSkpKSkpKf/AABEIALcBEwMBIgACEQEDEQH/xAAbAAABBQEBAAAAAAAAAAAAAAAFAAIDBAYBB//EAE0QAAEDAgQEBAIHBAUKBAcBAAECAxEAIQQSMUEFBlFhEyJxgZGhBxQyscHR8CNCUuEVM3OC8RYkYnJ0krKztMImNTZjJUVTVGSk8hf/xAAZAQADAQEBAAAAAAAAAAAAAAABAgMABAX/xAAlEQACAgICAgICAwEAAAAAAAAAAQIRAyESMRNBBFEyYRRCgVL/2gAMAwEAAhEDEQA/AMw0xeG0OOEQTkQtcTMTkBiYPwNWy8QcqkrQSCYWhSLaSMwEwYrcfRisMYfH4kiQgjtIZazxPqs1W+mBZcw+CxKBBUh1IGt3W0uAd/6uuB/HUocr2Tkr2YZs2UoBZCZzKShakpyi5UoAgReekVJObMUpWvLY5ELUB/rZQQK9L5qwaEcvgYd9aG04dIQpCAS+FN5UIUIkZyoSRe9SDDtt8AT4OJW0gNBfipbBWqbqGQjVRMWE038WP2bgjyl9+4y3nT0IqUHy5iMsXM6QN/hR3l3k1n6h/SGMfcZZCRCG0jMEg5MyyQSSTsB0rv0h8mHAsZ0OqdZdStIzgZ0r8NSk3SAFJISdpBG82i/jy7F4sAYl5aBKkOJCjYqbWgGxMAqAEwDbek1IuT2gAkkqMAAC5JJAjvXr3PHDmHsLhEPvLZSp/DpSUJzFS1jIlFwQmSrUgxWL5l5V+oY7BJS6taHXsORnCcySjEsgiUgAghQi0iDc1SXxq6eguDM44ophKkuINyM6FokCJjMBOo0609Mxfett9M8+LggkSpRcbSOqnFtISP8AeIpK+jvDtuM4d7FvfWX0rUjIhsI8gBXAKSQLixM96R/Fd1Ho3F3oxC06R+jUjD6iTCHFRYlDbigDAMSkETBBjvU/EuFrw2Icw7hClNkQoCApKhmQqNpuCJ1Sa3n0TIjC4wf++r/p2qXFibk4v0aCd7POXcRMKnykSD63B9KrAKJCyhaQcsLLTgSc1kwogJvIi95ovjuWlMcLw763V+M+oANEIyBEqWZ8uafDT1+1G1FebOAOtcGae+uYh0f5oQ0sNFsZloAslAUcpIIGbYTNdkMbit9lQIytP8U/yqVTgFwQe01s+P8AL2BRwUOBKEw0ypD4ZT4ilBSC3IAmVKgf3qZy5y7gXOCeK4lBKmnlOPFlPiIWVLLkSJlC8yR/qipT+NKb3IVpmPLpAkp83ptUKlTe/vVtjg2bg6sf4zpcbUsKQUoCcqHyiYy5h+zhWtT8Z5eGFweDxHiuLcxBbCkKDeTzMLdVEJBtlteoxw5IbvoFNA8LJ1370gkREX6/hVdzE7xaoU4uYKZpXmm+kbky8XDpEjpSadA+NhVOFZgUz+vxpysIoXzSTe+3akqb2Juy06gGDF6qOrKZnSN+tSpaMeZVx896k8GRe/Y0yxOX5DJX2BXuKJNieotrVtL4gQQenw0q2rBo/hT6xpTU4QCYg9x94mmnijFIEopAo4khwpk5hM2m8bnaryGzlEn1PWpm2EIBIFyZPemM4mTlH8qhJq6RPo6ls3vb8qahUiCJgzp+utOCjP30nbAdKQFjXzOlutNS3AJtXQiVbwKe4IBSZ221O9b9BGITE3mKqjFJmFSIsDFSvIlJy6kWv01n0v8ACuNNBBSOu8TeP5fOm9bMiLN3pVIiI067HrSo/wCmPTeTOCrd4HiG0EBeJ+spBVMXloE9oSKdz7wdTfB2ErIKsOcOFFMxIAaURvHmmskxzo43ww4BLIH7NTZdDx/fnMqMs7nf3qvjOfl/0YMAtnMQhLYe8U6pIKVFJTOw3r1OcOPG/R0P6Npxv/03h/7LA/8AE1Ub5/8ADKf7JH/MFZfGc5OO8NbwJYDeVLCPELhP9SUnMEZRrlsJ3rjvNrn9GDA+CkQhKPE8T+FQVOTL20mk8kLe/QtoucO4OEcIXi8Y+87hQnMnCJUEoIDnlStUZjKo6C+9HvpqM8MbIEecEDp+wd/CsthOd/C4erBOYZD6QlQQVLISQSVJDiYkwY017V3mznNziWGQz4CWspnMHCqT4a0ABOUQJUDrpTeWHDv0G1RtPpD/AKjhn+3YH/jFUvpWP+fcL/t0f9VhaHY7n9bqWErwTSg0tDnmeUSFN/ZUiEQFAwQTahvNPMTuMxDD5aSgYdba2280lWV1txZUuIE+GkAAWubzYvNCuzOSNH9Kx/z3hX+0tf8AU4ajPN/HFM47BtM4Vp/EOh7w1uOFsNhKQVgKCVG4+6vPOcOZnOIOMKLXgFgqUlQX4hz5kKSR5REFE31o6PpCK1Muv4NtzEMhQbcDuUDOmFEJUmUyNReOtZZoX2ZNAXmrF4g8QcOJaQ0vw2bIcLqY88HMUpub2jatl9EqoYxav/yJ/wD12fyrE4vGqfecfdguOEGEzlSlIhKEzcgCbnUkm0wCHLfNjmDQ+hLCXA6vxMxdyEfskNxGQ7onXeubHli8sn6ByVhf6ReIB7D4LGNSW1+IiDFvFaKkqPQgt5f71T87ieAMeuA/5rVYxzjLyuEpwCmkEpIKXfFNsr3ip8mXYQnW9EuI81uv4JrCeAlOT6v5/FKp8FSVfYyDXJpO9dqnF9MZNM0fH255cZH+jgfk8zTOAojlx8dE4/8A6h+gjfNS/qP1N3DIdbSkISvxVNyEEKbJGUwpMJMg6ibUzlzmV3C4M4NbCH21eJMuqQSHlFS0qGU5hmWq9rUbQS1yjhy9w7ieESCoqQVIG58RrKAPVSD8atfSJhjk4cwbZW1qIOxbbQ3/AN6hQ/6N+KsYV15eIxLbSoLYZMlWUK8RKsxuoDMUi14NO5o4+1jcYHGyS022W0rKVJzKUoFZAUActkXi8WoP8aMAA2lPlg37VwspiRA2+NXVNpJtc96n/oc+EFkiJ+81zqt2YHtwPb/Ck66ANNbVruGcGZSmVwdSM23QRVXF4dplwQnNaSSATfcenfrSyj7sWRl03296s/VjlzR5Zyg6SqJy33qxicQVvFKIVnV5QBEnQR0mpubcJ4AwjaiBl8RSr/vEj7haube9ghBzkCA6CknSJqBAXc3E9e9WHMSlIB630nWuO4uLnQ1BybdEXdkBYUslJMR+IqojCFEDylWtp0H41dW8NpnWPkajzRP6M0VK9Bo4sECaTjegHXtVRbgIM67+2p9ulPcciMt9B+vjQdgomZa3nU6A/wA6lK7ebUe5vVL+kEqka3At+FWEk2nQT0nWhTXZhLe2ibjT8vSovEBV2/UXqVRgyOhM99vwoa6vwlAK3uYvtRgrAEPrA6/dSqvbauUdhJm8EtUlsykCSK65hswkpAPob11ahcAkd7dac5h3kkJHmJ8w3t0tpXdOHLcTpof9WUQJIjQ3mY+4UsQ3cGQE7/raoy4sQVSTF0gWvvNaDlblb64o/tAnKLyJknSoeGTe0Bw5ARzBz2sBG+ms0j5IOqe3atHxrlZWE+2ARspJudpvQJeClNjqYud6d4XYeKEMQOomNDvUicQCIBCiDtqKpjBwbhPee2xqw22AbJT03+NH+NW7BxQ555ABOb0JimsrCvNOaLCfnap222QCFpClR5b/AGTvA6aVEMOAMyTc97d6VY1ujUhzz4Gpgz8N7RXPE9IPx9aYnAySVwqLjXX21NPDcg9D2I9prlyQceyTjQ9LogCfl8D8KQeg2B3/AJVA8nJMAgkEA7e81XY8ROiZVO+/ehCM3tGUWXw8dFG3QffTg9JEH86a0w4oeZMdQKmVhu2U9a7YY512VpnPFmBEWP8AKklggbQb2Hy9aX1X/St8asYVorUlsEyTA9/WnjGa7DG7C/LnKK8UZV5GxYmLk/6PfvRPj3IamWyrDqWsC6kHWANR19IrYcDKGm0MgglMj4AEk+szXeNcaQy0VkggRO/2rQI1JuBV+MXEzV9nlJ42tKUaGINx2i9d4il9TYfUhRzHImEm87joBETpUHDOKFOLAUw0hpSivMoFSkpzbySAqO1eoYBxOMSuCQ1MWOsW9h+VSWNvt2BxPPuD8MKFB1whKx9lIM5TGpIsYqpzy14ykrQc2TY2MH7QPwBr0rG8rJCYQSbaKM365jesZxvlTEhBKWyom0JiL2knSAD8qTxNOi0ZRitGJRi0pgC21/jGmuvpUi2VaqE5fsjcncfzqjxXCFC8hSpKonuRJ26k3mrvBcWVIKZBKbBRv+o0mpZsVLlH/TnnH2OxBuSmJy6nr9xNUlsOqF9T5pEan36VoAE2M3iNNNyY0qEASSIi9z8ZvUMdexU0BE8OM9BPW5qynByZPlFh8NxNWX0376kiuoFjPQC+3X9d665Y48LQ+ga1hFtqsAc1iTHyEVYYSq5Pawv7VZMbGIgwdarYx46kEAHUfCJrnlTJyZGrQlZg3AnfpfaoUsX8wGkafcasZEESb9Z/OdPyp3jBVoA6KO/pHS1La6QoJcW6CY02sfyrtFdbgn/C3WlVef6HEtOQEqJUBskSelRqekWBH2SZMWi5q2jDjwyVFYXJykRljad/8KjUSSISqQIJO5G89K6MXL2XobhnDGhCQY8240+FbXkdULkKGt43k3kfjWVR5iLEnoL20+etaHlfiQZUE6Zr9Re/m3Owqm29gZtfpBYCsISPtJuOsb15WudD1BEn30r0Xi+OLigk3SUx7ER+NYjiHBXEqi5Gx/D8KEZ26HcaQNz9Qf8AH9GpkGbHyjScs/IelNOFUkGxN7i82vr+opym8y/ImBFkySfib+1VJkKMNF5sdBv71YRGm5riWVRYH0p3hGb2PWuH5HL0xZJnAoi0CKc49aJIv7elNTcxFt6cS2DET+r1yJf9Cxb9jUsFRkqhOw6DbWpEMQRcm+s1MhxBTGW8m8kHt29qidxEbbekAfjXRHPWkhnIlLhJ8pI7k9KiXnkzf51VPFklWVCFKPXa/wCOlqLYPl/FPCUtqKethpsdK64T5ehmyfl3gJxb2SSkC6iNgPxJt0re4XktpiVtSp2IBWqf5ChXKOFXgwtzEDLmhMk6R1H40T5k5xTh1hM/u5tCSZ0CQNT+VVuLVMO1sDrbUFlQJS4CQVd9x3FV28E6sgrJWlI8pV/FJkgC0iTfvUiuLpfVmFiqJSAQZi5IOm1G2sWkIg6AW9q44ppv6OltNHnnHnmw5GQk6QAZ+RGlbL6PTAKE5gkDNB0k6x1rE8+cNW4tHh/xDTQ33rUcA4a7hUFaCpbmQC/2U3B07X+FdadHOb/EsEqQQYykz3BGnxg+1LFuwhRBAISTOsQOm9ZnhbWJKMjzqSP4kqMmb7xeh3G/FYzoMOMuJgKE+VQ1SuDJBG/ajy9go8v4+hS8Q4UgqzTKlG6ieqR209TVfhuFU2shX7wtbUbQegsIHvRXGmFG4VJtER6SPh7VYRxlsELRpAzg7KiJArmlJuylJLY9eHWB57JOithVfxe4iwHt+dOPMqVSAkpN7zHsRsaE4vig8SJIItI0B1AMDftXNw2c8oR/qWihRJIMSY00BP4VG4yqISQTvlMm+s39KrjiItIKpmIBMR6RvVtx9KQfLlUQCJsb6kjfXSuqMm/QY2VcXiiFZh9kzA39PUWsKuDEyEA6i8wLx177GqTiDN4IMEXHS3p33pYfDgqzOBWXZKbfDbWCaXJitBolecSSEJjNsk7jU363FRtMueYrITuAYMzrHw+dXC2huCkayL972Go/GoWcqlKzTIiB0BO3T+VQSSF0iicWvZoHvGtKr6nUCwpVfxwGtF5xBBiZ0M7bVwvnbad7QdvjTEvJVofQX0HQ7mkHIvEnQiLW+ddQSbBNZlSSYi94/wAaupjSAN80AGRtrpeqLE6gWnQ7ip0uEbFXY6Hp7R91K3sJoOD8aH2Vm40n9ad60jCPEI0IrzXIQvyqJk297z8a9M5Pwq8gW57fo1DJjt2i0MlKg5/k8ytPnbSZEabdKo4nlPDJFkwfWj4doFxPG3N9K2WfGNI2KHKRTHCGxYJFOVwZo6pHwqFnH63HtUrWKJmJ9Tb1iuJTbO1wVF3B8JZFi2k+omrOI5XwziSC0kT0sfaNKrYZ4zE0cYXauzA09M4ssK6Mxjvo5YWBklBG+vTr6UKc+jFU/wBcI7pvNegzSzV0eLG/RCjI8B5FDBlRSv8Aun84rRultlKlGEgCSewq0VVh/pMeeLAQylShmBXlF4Gg+NNJqPQUrAnFOZC84pQAVEhM3AHppPeh2LxKsqQbqRAzGD5VXIE7jT0oI+8otgIQvvYiLXv61e4TgHnQtS4SkyADckaj8pqNpD02NwfHFIWcpEHcqLlt/KBaeprVYV9LqEqBlJ02mNwDtWHVwpaHVJQfAQmLhM5hqIJnY9qYONqw6C5mKoWISf4ZIgxuRJrNGTPW+CcIQYURIGh/LtR5xCEpygAV54rnpSmv2YCQIzdtgR2PfSqDXOLqTKlynQyfSe/+NPGSFcWa7HMTIBIB6GsnzEFhEFflmb/q1d4hz0kQUjaT+orK8Z5lXiEwFAJ7UWBJgF7EZVnLIQb63vrHS40qyypC5SUybR99/eh2KFoIM7fr0qXDO5QSE5Y3IPv+dTbSLRV9h/6iytIAUtJG+vqIGoqmMO0LDOZ/9sgH3NTIASmSZmLb/o1YLCjvoCIJ0jYTQhFP2CTa9FR3DlCgA0ACJmZJ7j+XSrKM0Eag2hUEdBr94p7eLyghUkbCSb7e9qcXgsfwhPXvOnqYpZT4aISnRXHDkiQQlMbpuT7gnrrTEtpSNfY72nerDzYTFwOpO5P5VCpAymb66noKlLK29dEpTsY8uUiLZTcDvvJ2t8q4s3JF1Kt7bC3uaemxkbxpttNvTWonEyokTYxAmo3WhbBz+McSojKq1cogAroPiPzpVbylPKW0oINxE/hanKSNo2++5rrAN5JEg7afHrenHDqNwD32t6b122UKy1k+RJUBNo1Bm3Ya1Mh/KoAySJBt8/WdqhW0CLbdf8RVhgiRYEamZvraR1tS+NXYbDHKeC+sPxEJEHSdPjH869ZabCQALAWrzzkFcKUQPbt61vy9brSNUFEeKxEDX4fmazeLxkq1/GjOOakfzrMY2UnS165Mts68VJE0g3km/p/M1ewz33UJackCw1qwl4jeBUuJbkGMM6Sb/r8qOYd6AJO9ZvArJ1NF2nxt+oq+NUQyNMLpfFPQqTNDW1jrV3DuzXQpM52idSqE41Mk0QW70qniU00tmWgE9w9J2qocGBpRR4xQvF4wCk4hbMhzrwpawhSVZQgnPG6dR87e9ZHE4ZASkyClGZVz9tZt8Bsa33EMWFAiJG4O40IrE8S4MlDhWtXltkSNMoiEn8fSqJq6JpkoxpaDSp+0AD6EXnvMH41Fi+Kg6EFHcTp100ofisbnSRcEKKQOxNrbR26Ue5c+jtzFBK3leG2STliFHY22m9Dj9DGYxHFC4Rl+yD8T1j86vsYJRhcwr2uIA9utbvmblXDMNp8JkToCm14/erNGDCUCesaehOlLN8dDxXIGt4XKc9yRYAzf8r1N9WKjnWMqQdOvSZqy2Qk//UUDokTG2p/Gp14X95dzeEzYT1qDbLpJFJl6F541skfeRV1SzJvJNykeloO4iqzyk2SkAquBGiRNz2pMshtErPmm5ntp76U8GTyK0TOIUQkH10vvUTysoAsANzvva+tIuZ8p6HTrfemJcSpRCTlJV+9/O1QlLbPOk3ZYU/YidQf0PY01ZhIzC0ET66AioX8PlSSSm4sO20dqYopQkRqqxmSJG+96SnQCdtOYgJ1nTWbm3fb4VCp0BagIidtz1EnSokLkFQiLztppPvvUgwjkJBGVQvaIgkkae1atbMSeOO9dqLIncX3tSoaNokadUevvv7e9WWsxBUCRsIPw01qmjFyJEgkkQRPfWdIiat4Vk2KgInKYN77gfjXowhWzqRGUrzZiQN9PkPyrraTa+hnpP5VMUJAk2Tpc6n31p2EQgqAXmg6ZY2v+pqtmNlyRgSJWZFuv6FaxxdCeV8P4bIm83nttb0og8veoSex0hOOWoNjyADJ7fP8AOreJxICegrEcQ4sXFE5oSNB1je1Lw5B5UGG3UjenF+YmsujFqNtTbp8u8SKkGONv189PnQeH6GU2bRl0Xv3+FXEYq0T1+FYtHFFd/SrSOMa6z6fzplCkCzaM4gazV9rEWrH4TiMnW00aTjCqIrNULdhlrE0x/FiqfiEC9CsfjykHrRo1kvEMTexoNxRQSmZ/majUsqM9aEY7FGSnNAP3b6iOlUSFYPxL6ttTveDpPwqE53QQpIKB230nqdNasBKiLxlmRuQRbQRb3pIc832hvEGLbSR8Y6ilWNAIuAtM+Lm8OCDBUqftHTKD16xXpXCsNmG9eaYh1yxSR9rN1mLXPW+teicucQzthRtsfUfrWmUaADecpUnwUoUrQqgSbaX29ayWL4UtAHiSkKslCR+XrW65g5sDSsiBKtzsO5rE4jirmIUVJVA0k2Ebwd9tK58r2dOLog8QpGVts69hfr3qdOGCEytQzSZUTIAOwFRBSUCFLEnUnfrA2ExT0toPnSCqDFyJMCbDrUV0WZC68BJbQVFQiYgHaSenbvQ9WHTcrXKjpuAelvfWr7uNUDHhrvsbnuY+FDc8K+x6KJiJ0Bn8r1WIjHlCkjMlQGW+Uj+VUF4xCZJzE2vEEbWm0RTlOKkJzArEWM5f9Yxe3SqONzCCUTIudZO+WNNq3HZ5s1sItGQYUMpgwdQRoY96nxWJOUOZQo3N7ZbWIFtBOvWg+EaWBZYkmRNpA2HQzV/iC3EtgqvIukCZNomBYX360jhTVCuNF1LoJzDWRYgRYGBbW8UzE41SnL3EWACo7mevXWheCx4U2TsDZO5t1+FEMKpR8ywSdpMgD+Hsb+8UkocbAc9T86VT+Avt/u0qWgFoMADSB19enbT0mnBAm5Kvc/dN6blT+8TP3gbd7U5S7wTfWT+unWs88vsu5kjwQCLTA1i/zopy1wg4l2JyJSApZsfRKRvPcWoKHgSBB9962fISIbccMG4HwE/eapjzOTpmjK2adJCBAsNAKq4rGJEybCqXMXHENIzKMbDuelYDH81FZE6TMA69JqzaXZWU1HQf5h48FJIRpufhas6HJUAIJAA1O/WnjGNOJy/ZUdokAnrvAsZoYlwNquoETEiLEa7XteZrc3aondsK+BeybnQA622HzpiWxrcx/Mx92nSnsYvMAAjMTp5jJE9vuqNLxzHy5SDIsb97iOm9Xi7HTJG3VRNspJGtyYsbjaosOkzCllRifMR7x0HtrSDilHzZd7BIGnaSelWfCi4EgpuY2ta/emoNkrGMUFxceabn4fC2lei8JVKArqBXnLZ/0cokWUBNr732rfcLd8oOltKnNGj2E8S8IuKy6v2rp3SKK494hKjsAT8BNCeAKkA9aNBJ+LpDbC1aWgepsKxCXL6kCN7fHXrW+5kYJwxjcp+/vXnjjRElJsdjOYRr8qdIUtuNFM5puYgyCSL2OulRZekACPjMGPX8alwqEqgFWWwvln7OxA7mmeHcqnfc300A0SIm1ZWEalGsdOve0jfTfpW75aCQwAIJGp/X4Vh2wAAQcpBjuba9Ndb1s+VXgElF+80wpU4xwN113KmChUkkj5R+NFcLyQkoHkBPe33UcwYE0fw8RrSLGn2PzZ5PxzlQYdQulBOh1tun7qz7jVolZJ3n7xPpXtHHeCIxDZSoX27GvNMXyVigVJSlKQLbnMPXa1c+TFxei0Z2tmcOIWJMpsDHWNd9JvNBeKuKIyrUNRAGpy6fL7qKY/l97DwXGjB6qKhbodj23mhfmAUtGXKDoZEGRY/dFCEQtld7AhaUxKSCDPSQDE9qclZQhadSqBmzD7J/0e+9W2VDwxCSJmZEC99dt6hxuGhxsKMt7nqNtNtqrHi3TObdg4obSjzBRMmwFuxEmRV44hZRKB5RoTN40i2x3opxHhYKc6yhBIGRCRJ/vyLW+FQOHOgJCountbQDvS5kk0yUkB2m3HcxUE+QgQAZnQ+vrG1Gm2ktJCVQRvaJ6SNNLXqi3hFBa8slUx5TFhvMT71fYzOpE+GVJJuq+liO/wAN6jk2JJMnVhnleYeFB0mZjvSqg40SSTM9iI9r0qW0KXVm28nrYfnTEFMmbQM3Uiet+1ReIUrKVTvlkHbSTpOlQKeIKoUTaPSAOmtj7RUPHYKCGIVI1+EfrSvROUkxhEaaE26kzNeXN4TMft9jPbp7mvQeWOKpRhUtyLDySD5uqVK2MiB61bClFlcbpmR53x3iYlSTMIygX3MEn5j4UBw6MoIWAYtYe6fnWh554M4h5OIypW06EzCpIVGhI2IiDWbQQD5rAG4kQIN46gRvrVZIEuzraiCNlaT0PYm3WPSkXRaxXpaARPW/Y7VEttRMpnLMkbwRIHUg9fakwlcTrJgjcfnRjFhSCrSiq5kjpFh0j4fKrragBcSPx6X16mhrYWmJKbiDGYn1sZmYqZsSLjp3j0mujGqLegxh8WlKbAJ06E9/uqx4qVARc5r2i3Wfc/CgSB7xt+vhRFh1BJJJHWewuLeusVQyH4l4BcEkqtaDPURW25aezNjtaCL+9YcuxJggG4NhPudq0PI+OU46UAEiJJtYTG1gTSy6MuzQ8bcSGHJ3SoR3IgD4msxyk6EqKZgT69prVc54A/VFwNIPUwDf1tNedcFxyUvC/wC8ASfXT10+FBLRje82OlGH18pIBMT8vaKwAGa1ydoEzf8ARr1fE4FGIZKUnUEA6wRpWH4hyi+zcoC0iCChUnuSne1MtGALDMT/AAg7TarTDaTqJ/Xc1ApStLiexvGvreupxOTRJiddvj1tRYAr/RyVJSU2ibb/ADN/5VPwl1TbwBMj0HoB2NUuF4RzFvBtslRiSpR+ykG59L2G9bocgMfvOLUoAfwj5d+naggltlcgRvRrAkAQKAnCBkABRUO8fhV3C4yfamTAHgqmqAqg3i9INcVjqzdmOY7CNrBC0hQ3BFeYfSJwRthpKmgEIWrzHXSbfMxXpS3J1rD/AEqIP1EmCYWiD6mDPx+dJoJ55hmlkSZy9NDa2vp99D8e6hJ8gUVd1GBO0VKhtRslUQD723/W9dTg1EyoDQE7z16UI0FplZjGLWQlxRyq+A6fCdqnw6ShKklVp8qiSBaCJm5FU8YTmCWkzlvI0A3He5p7GHdBBUT5dJMDcwJ71ppSWxXTQVdTIISoT0MiYiRe/p6U1hICCkEeINYMCCSbGNwflUTq1OKBVGaBOaNtMpmDE6d6sYhCMiiVebygXI309da4pq9Eq0R5kj/+VfnSqrKf41fKuUvB/QtFvLFlKAgp12Cova+lVXQFIVckpiySN/eDppWx5d5AbxOGexuIxK2ko8UDKlMBLU51rBnNcGwiwrnG+QW2eGJxjeJU4VBlQhCUoUHVpEhJuLKkCbV0r47qx3jRhBjl+GLKSixktqyydDm0g6TEX1q09xxTYASowoZVQdQTN+wmNK3PFuCvp5dQ99ceUj6vhyGChjJfJCZCM/T96hnMHIDeGbwTrTrixinGm/OlHlD0EFMAaAmxmqywL0HggVxLmZ1TCWrZLC5A7jXUg6VRaZC8rirpAiDaCJPob/dWp5h5D8PiDODZdLi3UBRLqE5UglXmhMSAELMbmBIo479GbK1uYZrGOfWW0IcUlbaPDAVmCDlAFvKRZUgUnhlQeJ5yqTCR5SEm4EkbkA29q6yzAkTImwVvsYiYEd71ouUOTXMbiHmXF+D4EeMQApUla0ZGyq0fs1XINiLXohxTk1lOEcxuExK3m2SvxEupSJDRyuZFJSIIAJuCDG0zTxx0hkkY9t2NTrsABpb8asJcB0Pwg299/wAqkdQCQAmVEpQBpmUs5Uj3UR8a3B+jRlC2WX8Y4MQ+lfhpQhHh+RIKwAUkwJnWapFNhMSmLySQATaLKsNbyLjarmCSU+ZSSpJ1AtmymYvcXF4q9wzkkq4ivAPulBSguJcaSPP9kpVCpiQpUibFJp/LnIgxOIxzbj7qRhF5AQEEq+0oKVI1y5dK3FgAz6AVKIRlA2CiqLHc696L8lcWThcUkLPlcIT6GYTubA296bybykMZh3MW88pnDt5xKEgrV4YlS/NISBcRBJIp/MnKQwrDWNYfU+w54eVS0gOJ8UfslSAAUklIiARI1rcXQT1fG8QSARAJiYOkH1t7V5DzpwlDb8soSkKAISARB0UU/f2rX8O5TxbuEZeaxi/FdSytQcSgoSleXxMoAmQkqIE3IEms9huXTiMNj8ScQtTuFdxTWUpRlIYUSAQBIzJiaVQlYdHeAc8OsjI6nMgAXCvN06QTN9quY7nR90K8NrKNASQT62HyoPjeAZOFNcQLqsyyg5AlGWFrgwYn7EnWjWE5GQ00w5i8W405iVobbQ2lMJUsFSGyVJJJgXNham4CgBWBdUqVGSVGdN9fy966OBLTJGUmRpM+0/d2qzxrlt3DY1nCrdKkurRkdAg5VLCVSkyM4kbwZmBpWmd5KS1i2sOcc4PFQ4pKMiM5LeX7KsuVKQFGQRJo8WYz/DX8Rg1h1MEAXCiYg6iwsd97iiQ59fKT+xSN5zE+k2nSKH8S4G99c+oh0rWVAIcVYZFNlZW4hMXASoQCJMaTYz/kI2XF4ZnGrOJabStSVtoKIXITISAYkfxSKXi2YzHE/pAfmMqBtEKke0ir/BOewQPEsNM2VWWZjXTXvWRcaWVlKhDgUttwagKSsoISd7g36RXqvCcKhPACl13wkoS6FO5c+Xw3VebKD5tNN6MUFousYxW4UI7H8amcxhBkVT4xjXcI03iDiPGZcEHO2hJSVoKm3ElIHlkAFJB+1M2uM5kxGJw+AYxAxGZTq8OkpLTYA8cgEiBMibX2vNbjIAeTxgA3qDiPMjHhqQopIUIIsTfqKyP0mYV7B/Vwl0vF9SkQtKUgKGTIfIJN1R71Z4t9GLSHcK2vHOB19SkwW0kLhOZQbgeQgaZiaygzGMyhClpCZANlC4iT09ajxDBeVDhKUDYe9j1Nu2tHuNcnKZ4g1gGnlK8ZCVBbgHku5mJCYzAJRIG53FGx9GuHU67hmsa79abQhagtCC2M85DASD+6dFTFZQC3ZhMNgiSANbi/sLCJtTeIYXKr7UmLgqgSIsR1v1qZOHWcwMhSFFKwlWikKIOU2OskGKc4FwTBjLMq6ibze06ilowIcwKhqTe4gyIiBl7aie9EGsIEoUQSTAUUk+YCQCZH3VMwuAgqCSrQwLwDbYE9qlVjUpSpTgzeXypE/CfS9Ryxb6GXF6ZCOHtfwp/3jSqBLEgEBBBAgkkHTelXPsPiPUOX0zy/iUgScmPACbyczsARr2im8eaI5bYSQQQ1ggQbEHM1YjY1neSn1JZeQ3xNGEcKlkMuJaKNAEuIK7kEZZjejHOHMTSuHN4P6wjFYn9j4im1BQPhqSpa15ZCZKTAOs9q9NNVZPss41P/AIXY/wBnwf3tVHhmDiOF8KMElrFYbNv/AFK1IJ9JFAsTzWpXC28D4QlLTCC4HQR+zKZMQDcJ+dWOU+flYHD+CpguDxFrSoOJFlmctxrJOla0YLF7PzPP8DIa90tqc+52r3EOYXUcVeZwmBadeDLSnHVvlolEqyp+wbCT8a8/Vxp0Y5WMQEpdL3ihCiVDL4YbyKIjVIiRoTNacfSMjxFYhvAkYpxAbKy6CmEyRMXIBM2EmtaDQL5c4/isPxDEuJwynVOLP1llmVlsBa8ikuEBKv37Wn2vf5k5VwmLwbvEMCtSQkOOOsyoNrKPM6lTZPkc17TqDrQrl3mB7B4hb+UOqenx0nyFRzKWFIN8sFaxBGhFxFXcfzYk4R3C4PCfV0v+IXFKWCQHf60oSkmVEG0kR7RWtAM/hMIvxMM4fs/W8JeRcnEtT3PrXqXOvGSzi8ElrCt4jEOF4NKW74XhwgFUHKrUfdXlTYlMBUFJSpBN4UlQKSO4IB9q2CvpDStbLuIwOd/DhRbWlwBAzpyqUAqCJG0GO9CJiqeI4j/KHDuYppLKyltooQ74gCVoxGVebKNVwIjYVoXkfVk8cdIiVZknr/mbUR/eJrB47ibz+J+tryl0OMuJSknKlDKwUtBR7ZpUdSomALDQ818/LxWFWwnDlsrLckuJIypWlahEXzJSU/3qPJBoKfR44hrgDhUgLQj67mQbZkpddlJ6SLUB5l47i3+Do/zFlnCk4XKpOIKylKcQ0EAN+GNwlOtgaZyzzGrDMu4dTIfw7uYlGbItJcH7RIJhKkm52IJOtLmHmD6xh28K2wMPhm8vlzZ1nw7tp8sgJBAVMkyBpW5KjUabjePWzy/h1NrU2pSMEjMkkEBxbSVQdQcpImhH0ZgE47DCT4rfiXJMqVmQskkySZQST1obxPmhT3DmsF4OUt/VpXnBB8FaFkhMDXIR2mpOR+JYfD41Tr2JZYShsoCXCEKc8TIokEmMqSmN79K17ATc74ZTHBeG4dwZVgthaTqC3hnCoeoVHwrUfSJ/8pj/AO/w/wDynKy30j8wM491lLCvEabSsqWkHKVOZQnIf3oAVJFvNFS4Tn5K2mG8XhvHcw6kLbcStKcy20lKXcqjKVQbi+tG9mCv0jH/AOK8M/1j/wA5miHMX/n/AA3+xxf/AAorFcS42/i8W3iyhAS0psobCphCV5lAr/jMCbAWA71e4lzc47xDC4sYeBh0PIKPEEnxoAMxAjLoetazB3Ef+o0f2X/YupMfzE6jirzOEwLTr4ZbU44p/wAIqRPlH2DoVVkOKcxPLxwxaGw0tIRlSpeecoWlaVZf3VJWdNCJ2omfpIbDi8Q3gcuKWhLSlqdBRCbgGLkA9pNC0YyuMK1PvqdSGnFPOZ0JVmCTn0CoEjvArZqn/JV2TJ8F8knr4i71iUqUrMokrWtSlqVEArWoqUQNhJPoBE0WHNCjwleADMqUhaPEziPOtRzZYm06UsWrYaNH9Irc8AYETIwtv7oqbn3/AMnwX9rgP+JFZzjnNRxXD2sKWcmTwgVlwX8MAEAWMnb1q0edirBM4d7BeMpnwoUVw2SyUwuB5gq0xBE703JGphP6YzDvDjsHST6BbOvajfOGFUriXCVJSSlLmIzECwlkxJ2rB8+cxq4gG/2Jb8IOSMwWVeIEiEgReATrrFajhnEDnw6/6bZcYbJLqFhltavIQkKIIIObUGNKKdgBn0iYt1rjLDjCS48hlBbbAJz+d8LSYvBTN9tb6UVdwGF4ypQKXsHj20JzpMoWlJunMBZ1uSY6X0NZ7mrmJL3Ek4vCqCgwltKFkHI4pKnCsA7oKXMuYb9Yq/8A/wCjIQ6vEJwBGJWgNqX4oyEJnKCYmJOyZoWYxKlfV1LaJQFoWpCxmsVBRBKQbwYkX3p2MfJ+yI6gaafIz61fw3Ev2GObcZQ45iw4fGMDIt1BSSAQSAFXABqkUwT0296TjXQfRF9WIy+ZStIza7fLb2qPxQSP3kyqQn0iZIO4Fu1SYsz+8QRpN5jv8bVWU8QSQJjYb9wflXI5tSJOWzvjOjRZj/UFKpGsQSAcqh7UqHP9D+SQEwrrWQJcJKjP8Ub/AIVeaVhlEhHiAAiBO3kmdBIh2Nf3aVKuykZDHHsMBMuaq1Kt1Hw7CL/Zn1NdDjAUMxcnyRBOyj4vyiO80qVOMTLUx5TK75pJKrnOcsf3NZ3rnjYcLBlzw8xgAmcuWB7549q7SrGEHWYElcnurUkf9ub5UxbjUm64zJy3MhM+cesaUqVExE840UwnPmkGcxiJOaExrFxeiHEsThnEteFGaYWUJcQCAPMCVqJJEdAL12lSS/JDLpjsHi2Ap3OoGcobC0OrSRM+XKoFJgR5p9qBYl/zqyqURmMTaR6SYpUqH9mKdS8difiacHz1O+5pUqYw3xTBIJiY1qQOHqQB63pUqxh6nSReY9TP31VU2f3Sb/oVylWMQnHOI8uYjaxNPRjlEwVH1k9q7SrAJCs3OY26k26RVcuqJ+0bfhpPWlSrBLLYtZSp3vFODh6n4mlSoGsYt4z+tqlGIVcSfiaVKszWIOE3KlbbmolmTJv3O1qVKgEdmPU/GmrcPU/E0qVMA74h6n41xx0xqfifupUqxiF3EHqf8aY24qZnta3brSpVKQjGKV3PxNKlSq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3.amazonaws.com/brainyflix/photos/10763/mediu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4572000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ggrandize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in greatness, power, or wealth; to build up or intensify; to make appear greater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would say </a:t>
            </a:r>
            <a:r>
              <a:rPr lang="en-US" dirty="0" err="1" smtClean="0"/>
              <a:t>Kanye</a:t>
            </a:r>
            <a:r>
              <a:rPr lang="en-US" dirty="0" smtClean="0"/>
              <a:t> helped to aggrandize Kim </a:t>
            </a:r>
            <a:r>
              <a:rPr lang="en-US" dirty="0" err="1" smtClean="0"/>
              <a:t>Kardashian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t0.gstatic.com/images?q=tbn:ANd9GcQPrpwBOHIp_xcLOGEYnTSFeQpWgtCfapiyiASvn0uPpOrOdfH9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Shapeless, no definite form, with out organization or cohesion</a:t>
            </a:r>
          </a:p>
          <a:p>
            <a:endParaRPr lang="en-US" dirty="0"/>
          </a:p>
        </p:txBody>
      </p:sp>
      <p:sp>
        <p:nvSpPr>
          <p:cNvPr id="16386" name="AutoShape 2" descr="data:image/jpeg;base64,/9j/4AAQSkZJRgABAQAAAQABAAD/2wCEAAkGBxQSEhQUEhQWFRUXFxUYGBgUFBAXEBgYFhUXFxUXFBoYHyggGBolHRQVITEhJSk3Li4uGB8zODMsNygtLiwBCgoKDg0OGxAQGywlICQrLCwsLCwsLCwsNCwsLCwsLCwsLCwsLCwsLCwsLSwsLCwsLCwsLCwsLCw0LCwsLCwsLP/AABEIALsBDQMBIgACEQEDEQH/xAAbAAEAAgMBAQAAAAAAAAAAAAAABAUDBgcCAf/EAEUQAAEDAQQHBAcFBwEJAQAAAAEAAgMRBBIhMQUGQVFhgZETIjJxFEJSobHB0QdicuHwFSMzgpKisnMkNENTVGOzw/EW/8QAGQEBAAMBAQAAAAAAAAAAAAAAAAIDBAEF/8QAJREAAwACAgICAgIDAAAAAAAAAAECAxEEIRIxE0EiYTJRFEJS/9oADAMBAAIRAxEAPwDrKIiAIiIAiIgCIiAIiIAiIgCIAvt07kB8RCEQBERAEREAREQBERAEREAREQBERAEREAREQBERAEREAREQBEWo6e18hhJjgBtE1aXWV7MHbVwzpubXkpTLp6RKZddI25UGlNcrHBUPna5w9WOsjvI3cAfMrTLRZbbbf98mMcZ/4MWDabiAaH+YuU6waCghpcjFR6zu87kTlyWyOE3/ACZqjiP/AGMs2vs8v+52NxGx8xo3oKD+5RH2jSs3jtEcI3RNbX4E/wByumtJNBUk7BmrGDQrz4iG+8+7BaPhxY/Zd8WKPZpjtX5n4y220PP45KdC4heDqizbNMT+Jv0XQW6DZtc4+VAvf7Fj+91H0T5MSO/JjRz1ursrMYbbaGEZd99P7XBSI9IaVgxEkdpbue1t7r3T7yt4doRmwuHNv0WCXQZ9V9fMU94XG8NezjeKvZQ2L7RmBwZbIJLO7eAXs88g6nkCtu0dpKKdt6GRkjdpYQacHDMHzWuW/RbrpErA5m2oDmc9y1e1asXHdrY5HQSDKjnXfKuYHA1HBVXxJpbhldcaX3LOqotB0Fr06N/YaRb2b9koFGHdfAwA+8MN4FFvoNcR+SxXjqHpmO4cvTPqIigRCIiAIiIAiIgCIiAIiIAiIgCIiAIiIAsVptDY2OfI4NY0Euc40aAMyVlXL9ddKvt1q9ChP7qN37xwyL2nvE7w04AbXcirMWN3WkTxw7ehpbT0+k3uisxMNlBo55qHyfi20PsDZ4s6Kw0VoiKztpG3GmLj4z5nYOAwUix2VsTGsYKNaKD5k7yc1mXr48cwtI9SMahaQRFjMwrQVcdzQSedMlYTb0XOr5F51fFQU8ttPcr1aObSGnvBzN15pCmNtslMJHU/EVnyYfN7TKLx+b2mbYi1M2qT23/1O+qC1Se2/wDqd9VD/Gf9kP8AHf8AZtiLWYtKSt9avBwB/NXFg0k2TA9127YfL6Ku8NT2QrFU9k5Vdv0SHVdHg7d6p+hVoirm3L2iE05e0aDpbRbJ2FkgxFaH1mnePooOpenH2KcWG0msZI7J5yaXHugV9Rxwp6pwyy3bTljqO0AxHi4jfy/WS0LXXR4kg7QeKPGu26cHDlgeS10pzQaaSywdTRUWpOljarHHI7F4qx5O1zMC7mLruavV5NLT0zzWtPQREXDgREQBERAEREAREQBERAEREAREQFNrfpb0WySytNH0us/G/Bp5VLv5VoOpNiuQ9ofFIczndaaDqanmFZ/bFaSI7PGPWdI8/wAjQ0f+QrJYWBjGtGTWtHQUXp8OPx2b+LPWyaF9XhpXsLaazFG0ySXBg0YvIz/CFam7G3AANGwDbspvKgaA8LztL8en5lZtKA93dUjmRgqLfZVC867PhtwdUFgI2ioJ6UoeqhTxCKj2GsTv7ar4TuzwoKYg4D5KbZYr8cjTkS4DoMuajNaZdlxqVtGJFHsL6sHDDp+VFIWg4ntBfWuINRgRkviIDbrPJeY128A9Qsij6PH7pn4R8FIXmV02ee/Z8cK4HIrStJw9yVhyuvb7iFuy0XWi0iOO0O4SAebiWj3kLRxn7LsD9mP7Hnn0acbBMD/VGwH/ABC35aR9klmu2N7z/wASZxHk1rGf5Net3WDN/NmPL/NhERVFYREQBERAEREAREQBERAEREAREQHM/tkGNlPCb/1KTE9Zftgs9bPA+nhkLTwD2H5sCrNHT3o2O3tafcKr1eG/wPR4r/AuWOWUFRInqS0rWaRo5/Zyuacn4t3VGz3n3K3kYHAgioKqJIw4UP5+YXps8rcA5rh98G91GaqqNvoqctPaJosLdpceBOHuxX21ztijJwFBRo47AFBdbJzsjHHvFYBZyTekcXnj4RyXFjD8q9nzR7CGY7TX9dFJRFaWpaWgSvEV9+LG4e040B8tpXi0YljPbcAfLarS1TXGigxNABs/+AKF1og22/FFnYJntibeaCG4OLCaimRIPBT2PBFRkVqcGk5GG8014ENukbqZ081JbplzH3WtF17Q9uJoN4p+tixPHVV0Z8nHua/tMvbdaRGwuOeQG87FynWu0PtE0djhxe5wvbrxyB4AVcfyWwa1addHGZHGrz3WD1QTw3CleS9/Znq8WMNrmBMstSy9mGOxLj95+flTeVZTWGP2ztP4p/ZuGibA2zwxws8MbQ0bzTMniTU81LRF5jezzwiIgCIiAIiIAiIgCIiAIiIAiIgCIiAoteLD21hnaBUht9u+sZv4cgRzXN9WJ70NPZJHI94fH3LshG/FcVjspsdums5wbeIZni3xRHj3TTzW7h320bOLXejZoXKbGVWROU6Fy9I3EoL6vLV6QBERcAREQGCd118b9jXY+R2qzt0Jc3DEg188KGnIqE5oIocl8jdIwUY8EbA8VpwqMVC52QaaryR4ETifCa/hcMuJyC+Sj94xoNezZQn7xzC9yPldg54A3MFD1OK+wxBuAH64rkRp7J1VXrZq/o37Q0k2A4wxVv7qNp2nV1GeS62BTLD4LmX2Ud602txzuj+6RxP+IXTl5vKpu9Hmcim7CIizFAREQBERAEREAREQBERAEREAREQBERAFzr7V9EGkdsZg5hDHnhWsbuRJH8wXRVG0nYmzwyRP8MjXNPCowPmDQ8lPHfjSZOK8a2cz0faRIxrxtHQ7R1qrWArUtWHuY6WF+DmONRuLTdeOoC2qAr25e1s9aXtE5i9rGxRNI210Ja4tvQ0IeWgl7DUUcRtbnWmS6zpPRYYLUx7Q5j2uadoIIUefS8LTdv33exGDJJ0bWnNNjZORVT9KSt7zrLIGbSHRukA3lgPzqp9jtTJWh8bg5p2j4HceCbGzMihWrSbGuuNrJJ7DMXD8ZyYOJWB7LXS8HQA/8u5IR5GSta8bqbGy0X0Kpj06xvdtAMDxsf8AwzxY8YOC9aNcXzTStJ7JwjDa1o4tBvOYD6uIFdpBXNnNkX7NHdnb7VEcy11ONyX6OXT1yLSkxsWkIbWAbjiL9PK5IP6aEcQutxyBwDmkEEAgjIgioIXlcqNXs87kTqtnpERZjOEREAREQBERAEREAREQBERAVvpjuHRPTHcOijounSR6Y7h0T0x3Doo6ICR6Y7h0T0x3Doq3SOkYoG35nhg2VzPBoGLj5LSNK61z2qsdkaY4zgZHYPI20OTOVT5KzHiq30TjHV+iugmEmkbS9vhL5jUZGsmfM4rZoHKl0Ro5sLaDFxpU+WQG4K3icvYifGdHqQtLRPY5ZA9RGyL2JFMkYZNDWdxLnQxknPuDHzUuzwtYKMa1o3NaGj3LwJF7D1zQ0ZbyqLXYbMZCXx945lpe0HzukV5qzDlhtNmD8a0O/wCq7pfY6+zBHamRtuxMDRuADW+eGak2KRzgS7acPJR4rBj3jXgFNBXXr6O9HuqVXmqVXDhE0xo8WiJ0ZwObT7Lhkfl5EqLqFrE+ImwzkBzCRGXdTHXnVvA02BW1VS6x6CFoAc03ZW+F2VaGoBIxzyOxU5sSyToqy41a0b76Y7h0T0x3DotI1Y1pJIs9sqyYYBzgAH7g7YHccir7TumY7LHfkxJwYweN53D5nYvJrHSrxPNcNPRcm2u4dFVWjXGzsNHWiKvA3ut2q06TR9otvftchjjOLYY8ABsvV28SCfLJTY9WbK0U7IHzdIT8cFqjhNr8maZ4ra7Nns2tkEhAZaIiTsvAHoaKyFtdw6LTB9n8MzLzG9nXIiR9cODqhUs+iLdo03oHF8eZZQlp82ZHzaa+SjXFXqWRrjr6Z030x3DonpjuHRaxqzrTHaxd8EoFSwnA7zGfWHDMe9X6y1Ll6ZnctPTJHpjuHRPTHcOijouHCR6Y7h0T0x3Doo6ICR6Y7h0T0x3Doo6IAiIgCq9Y9NNskJkdi44MbWl530GZVouba6zdvb2Qk9yMNFOLh2jzzF0clbhjzrRZijyrRDs9nktT+3tTi4nwtybTZQbG7htzPG4Y0AUAoBkBkvl5eby9iZUrSPUmUlpGYFexIo1UqpHSV26+9uq20W1kfjeBw29Biow03D7f9r/oubQ2i9bOsjZ1VWa2Mf4HB3kcemakB66CxEy9CZV4kX3tUBYdqnaqB2q8TWsMaXOIAGZKAsxKvQlWnTa2CpuRkje51PcAVJ0frPG/B/7s8TVnXZzUfJHPJG1CVfe1Ve2dR7dpaOEVe6hpg0YuPkPmpHTDrjHC6EukIDx4D6xPscQfdmvOrVgkeWz2oufIGhsYfiWMGRP3vrU4lRtGWZ1okFonFAP4UZyAzDj+seQWxxu7yj4JvyOeKfZLLsQAKuOQHxO4L36LLmDH5d7pVRYCS6UjMBowzu171PcsthBvi7zpSlNtVXdtPSOqXSb36JmjdJujJBBwPeYfiCtkY5krPaad/wCsCtW0mwB8bhmatPEUqOim6Htlx1HHuu6A7CoZMfkvJezPU+S8l7NZ1z1Qcx3pFmqHg3u7gSRjUUyf8fNS9UNZxaW9nKQ2duYyvges0b97f0N6mYC0h3hIx8t65jp/VwSu7WE3JRjUVAcRkajwu4qnw+ae/aK/H5Z79o3pFoej9cZrORHbonHYJBS+fMeF/mDyK27RemIbQKwyB1MxiHjzacQsd4qj2jLWOp9k5ERVkAiIgCIiALmuvUBgtzJ6G5IG1P3mtuOHndAPVdKWC2WRkrCyRoe05hwqPyPFWYsnhWyeO/CtmhQyteLzSCN4+e5ZFNtX2fsqXWeaSGuw94cjUGnmSortSrV/1dRwa6v+S9FcvHrs3LkwR7RaGsFXuDRxz5Daql1vltBLLM0gbXnCnP1fir2HUYNNZC6U8TRvuxPVWsej3MAa1l0DIAAD3KnJzPqSq+V/ya9YNWo24y/vXnOtbnTbzVl+zIaU7KOn+mz6KeYHbj0XnsnbisTyU3tsyO6ftlBb9Wo3d6ImJ+ylbnTZyUD06azm7aWEjY9tCDzyPuK27snbijoCRQtqNxGCtx8m4/Zbjz1JRWa3xyeB4PDJ3Q4qTVLVqpFJj2ZYfuYDoaj3KONSAcny0/k+i2LmR9mlcqfsWm3RxjvPA4Vq7oMVStbJbpAAC2JpxO7fwLzu2fHZLLqPG3Etc/8AG7Do0CvNXkOhnAAANaBkBQAeQCqy8za1JXk5O1qSts1mbG0NY0NaNg+e88VD0joWKbNt13tNoHc9jua2ZmhjtcpEeiGjM1WJU09pmVNp7OV9naIZTBDIHYY+y2u+vhOWW8KxsGiGNN6Ssj86u8NfI58141fkF+YP/iXyTXM4kEcjXqru+vaxr8Vvs9XGuuzKyfcpUB2lQhKo8+lGNq3tWtccq0NDvI+qsbLGy7Di1wezPIg5EKc3SX/bdXzbTrVajG+0No5krJmnY5rWE/hczDqpDdJTnAWeh3ulZd91Seig0n7K2kzYC4udednkAMmj5nivV5a3LFI7+LM8V9WA9mwfzYud1C+CwuaLzLTNH/qObIzmHj5qXr6JLpG1ekuu3bxu7qmix1VDZGSOo59ovtBqBG1jGuI9ogkkcBTirMSojqJMsbXgtcA4HMOAI6FaprBoPsP9pspMZZiQ0nD7zOG9uVOi2USqo1l0oGxuhb3pZRcDG4uAdgSd2FVy0tdkaS12bVq9pP0mzxy0oXAhwGQc0lrqcKhWKpdUbKIbMyOtXCpduvOJcacBWnJXS8OtbevR5Na29BERcOBERAEREAREQBERAfKJdC+ogPl0bkuhfUQCiIiAIiIAvE1bpu5r2iA5trFq9IZDNFVslauGVTvadhO0ZHrWvitNrPd7Dvby0gc8QPeuruYDmFgfYWH1VfHJuFoujPUrRzZuhbRL/Gmuj2WfOlB8VJ//AC0F2nfr7V/vdPD7lvTtFM4rwdDt3lRrPkr7I1lt/ZzeXQ1os5vQPL2+yM+bTgeWK+x6yluEkRDuFR7nZLo37HbvKfsdu8q2OXc+yyOTS9nP26alkwhgcTvd4R8vesrdByTG9apCdzGUDRz/AF5rfRohm8r2NFMXL5V10ujl8i6OfHVksNYJ3s4GvxaR8FkZoy2DK0jm2vxC6C3R7BsWZtnaMgFBcjIvsis1r7Ofx6BtT/HaX03Rtu+8U+CutEarNixaKE5ucayHns5LaQF9Uby3XtkayVXtmCyWURigWdEVZ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1.bp.blogspot.com/__RUuX9d4nOo/TNkSHJE9DwI/AAAAAAAAArQ/2khw2MAya8M/s1600/amorphous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543877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original model on which something was patterned or replicated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Elsa fits the archetype of rags to riches in </a:t>
            </a:r>
            <a:r>
              <a:rPr lang="en-US" i="1" dirty="0" smtClean="0"/>
              <a:t>Frozen</a:t>
            </a:r>
            <a:endParaRPr lang="en-US" dirty="0"/>
          </a:p>
        </p:txBody>
      </p:sp>
      <p:pic>
        <p:nvPicPr>
          <p:cNvPr id="17410" name="Picture 2" descr="http://4.bp.blogspot.com/-QF5b1FMUh-Q/UyTgGRpCvOI/AAAAAAAAAR8/e2GcSwr25lU/s1600/fronze+estou+liv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36957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atmosphere, or distinct personal quality (Vibes)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Jennifer has a typically calm aura about her today. </a:t>
            </a:r>
            <a:endParaRPr lang="en-US" dirty="0"/>
          </a:p>
        </p:txBody>
      </p:sp>
      <p:sp>
        <p:nvSpPr>
          <p:cNvPr id="18434" name="AutoShape 2" descr="data:image/jpeg;base64,/9j/4AAQSkZJRgABAQAAAQABAAD/2wCEAAkGBxQTEhUUExQUFhUXFxQXFxcYFBcUGBgXFxcXFxcVFxccHCggGBwlHBQXIjEhJSksLi4uFx8zODMsNygtLisBCgoKDg0OGxAQGywkHyQsLCwsLCwsLCwsLCwsLCwsLCwsLCwsLCwsLCwsLCwsLCwsLCwsLCwsLCwsLCwsLCwsLP/AABEIAPQAzwMBIgACEQEDEQH/xAAbAAACAgMBAAAAAAAAAAAAAAADBAIFAAEGB//EADoQAAEDAQQIBQMCBgEFAAAAAAEAAgMRBCExQQUSUWFxgZGxBhMiofAyweHR8RQzUmJykgcVI0Nzsv/EABkBAAMBAQEAAAAAAAAAAAAAAAIDBAEABf/EACgRAAMAAgEEAQQCAwEAAAAAAAABAgMRIQQSMUETFCIyQlFhcYGxUv/aAAwDAQACEQMRAD8AWC3VRC0EUYnQDtInVSohOfRRE/VWY8Da4FVYyhSzALTpAQk5HXFU4+lT/IW7Yy+2UpRQE5cb8sEkDdwRrOq46WIXgF22PB9WhCNopkpxjEIMjVqwQ+Gge5kjbDS7Go6ZpaStTvNVMMUnx3osfTY8b+1GvI35MmtDrhv6qwZKKVKrXi+iIT6fnzNKydHFJJLRqyNDwmBFVtsoJuyVbIaXbvyVuzyUDjngEp9Ckm1/o35Cy80HAhBmCBBIGipxWzLU/M0P03bT14N7+DbRdxO3JDlfiM1k04qAMlFppjlzqcUPwVvbQSs2cQKcef7JiGcVpgBnkSlWGgLuqG5+G7Hihrp+99rNV65LFmNc/tkpFLh5I39lNr88l5+TC9jlRNCtP0nl3RkG1fSeXdICMUZXUvUGyUUzIKXr1sWJ65RJVci8lpyohsetSt2IIXoY8EpfaA635GdehUZG0UWXo7WVFMwqO3QGxZov4qcDqFFMWal5SZpGbGYismZetxNuRntq3gk60wdirGXor2KbGo4jWvyc2Vskd6lqYBNuhvWeUt2d3FdKMea26OgATrbPUrboryVu9cHdxWkXqQNL00bPeovgRcM3uEgb6otbhvRpoMAOKg9lBXotcp8nKgM78lqJvVaDL1uiCsKU6QSoY1rrlsHb0S+vsW2hQ102vIz5BuKSqy0n0Hl3Cg0rJj6Dy7rzup6ZT9yHY8m+BaSauGP2WhJVCeFFhXs48alcEzew5WgxEjCMI0zwDsDGxMsapsjRGRrd7BbNRx1WGJHibQpl8F1VnfoHYvFGpMZiEzBGiSQ5oHXJmyujF6biYsfDR3FNxxLLtGNib2XrCxOPhWmxIe87Ys2O6qgY7gn3w3LHQrlfJmxHyM1E2fBWb4lExLfkO2VUsN5SloZlsV1LGkpYk6LNTKt7KXILmKyNnS74q7gm9yCTEdVEYEQR14LNXYhth7NueAN6E+cBp5dwtuGxCkFGHbdfzCg6jGux7G43yBY/aieVmEu1M2ckYdFdoWw0CdjChGwO3H2RWMIQMBsI2NFayqlCUy2JKb0DsE2NORR1CiyNNRBKu+OAWQjgoUbybkx5dyKxtVNWX2YIizVRPKTupeo6iF5dmCborltkKaLFIsXfLwaLGNZ5SZ1VrVvXd5gpqKBjTr2IL2Jk5NnCUoQDDRO6m1De25UKzNlbMz8pGRteAxVpMyt2SXcwD7BPm9BpiJjuvuHuUEjonHx1vPRQLNvTILXQaYk5iWtYq0gYXd1ZPal7XH6TXd3Sre0HLK6NqdhjQIGKwiiTnR1MNDGmWNyKjE1NMak1QtkGxJuEbVpjEwxiVVgsm2NGZEtRtTDGqS7OJRhSDKHcitb7ogZkpnkCUkdRY1lQjiE03/CpRMuO/NKeQNY3sUDFjmXqxhsvuFH+FrRYsyC+LgRLCFsNp8zTj4/UDsF2+ladlAwkY4lasuwaxaFDHkgSsyT0gphiUDyqfdPixTQoY0KSJPliXlOxPm3sHRXzMSb2J+UJSUKuGahOQfP0QXNomZLknIK8EzyGgMsnVI2qWrTy7pmbckbSPSeXdE54GSMRxbOics7yOCXhaU2xtV2zGOw0OCYa1IxtIT0UiVQth4mptjECMJ6EKTLWjDTWkJqNinGwFGZDtUV5A5nZKKEIkUdbs+6nAyhxTHlVIupw5XcFNV8lExwSs0OeWd/G9Y2G4inWqcigupfQ4/vkmI4cyErllKjaEWi7PHZU0+dlkMXp+BPuiuyyyQY4jfdiSaLuxhaQs+A5/B8AQzCK1zNaY3D9b066D3+21QaDkLtpu/P7IdtHOEVckFN5yQzBTFW04Awx2/MEk80rdf1TZyNkt4tFbLEkpzkFYvYTeeiQtUW6itxV/JJSK6RLSJtzEvI1ejDBEpG7UnOU9K1KSBUSEhJ7UlbPpPJPzdVXW8+k8u6Z5QySxsw314p1kaUgYMinYwp3RlBWhEDFFgKYYhdAMZsRVg0BI2dis4W/MVDmrk5ILZwn40vC0bKJyIKDI9joRN0FRtTlliqKfPyshTcCSueCyJ9k2CgQrZbGRt1pHsYza405X5rLVahG173GjWNLncAKrx3SFvkt03mvFGi6Nv8ASzLmcz+ifEDkj0J/jWxa2p55xx8t2rwJLeyvdG22KUa8T2vbhVpF3HMcF5QNHDANaT8zSzZJbHJ50BLXClW19LgMWuAxB9kWpfgLtPaZL7tqVkivx5ZKOidJNtEMczcJGh1NhzaeBr0RJnVwF239EqkABdGBWgx6caZKvmbf70x+6ZLQaVJ/OOAu6oE0hvuI2XXpK4YGTWhKQ7+yUnvuF6cc0IT28Oqrx0kQZFyVUse1KPaFZ2lnBV8jV6GK9iGhOVJSkJ2VoSsjgq4ZqEZEjb2nVPLurOV+5V1uPpPLum7Y2SVnk3qwiequEjMDonoNX5VC5OosY3DamohvScNE5E3Yk0LY1EnLO5KRMTkUZUeXRyLGE/L09GOKQs43KyiBXnWUQOWfBOsSDbgm4pBt+yCPJZHgo/HshFgtOrWuocP6btblSq8wsLXXUB6Fdx/ya1xszaE+WX6kgBODw5jXE7nub1XmdjdK9oo8ty2KyJ3I6Troo3DEKr0k519a80rJZphGKSuqTTE7KpOd08bavfrC+4ivuuiP7QTPVP8Ajdpbo+EOr6nSkV2GR5HKnddRIBS9cH/xk95gkoTqNe1sYJIrqNGvTYC6tQN9y7Rtqa7CvtlQ/dKyeWK9mzT4FXzDj0+yalcaEgk43EBvKqWfhyrUklS75MrwJOIQHkfKptwCXni2BUQyHIuSvnCRlVhIxJyhXYmT0V8jSUpJGn5ErMFbLMQi8JK3N9B5d0/IEjbh6Dy7pmxsgrO3ceoVjAzckIGXqygYitmUNxMTsIS8TE1GFNbFMaiKbip8KViCdiaNqhyNBobhO8+yfiSETflE7E0KKyjGMk5AfZba41/FOHFTjoovBOAodpGPuk92mWR4A6Us7JY3xPbVr2lpB2HE128F4ZBI+B74XVrG57CTd9LiATxFDzXuFplIuoarw/xdatW3zk4FzK7j5bF6HTvuTQ2A8mkXEhpIoL+exCttodLqxC4ve1g4uOrX3UDpSMj6m3ClPKYTw1qKvsVr1rVER9LZIzdmddqfMvzoI920FZmWeJsLAKMGrjjd6ncan3VjFC7HPZfdXL871WRuuD73Xk0pUjK7ZmrOyxuF+sSc7yfbJedlsVoFaJKYPe01wI9hVCJJBrqn2/dNyPNPVq7xj9gl3SA4JKBukhXiC1Dmw28EeRJTfMVRC2yO6QpORv8AnJKvATMh+VSzwVbDJqQpMEnKU/IxKytVcUCivlSFv+k8u6spQq/SDfQeXdMbHSEscIO0+ytYYqKqgnaMSm221g+H7KT6rfpj301N+S1aQFNkzdoVWzSTNjeba+6Da7ZE7Fo5AjoUt56f6sL6Nf8Ao6JlpaMXCvEBMx21u0dQuOsttjj+kczeTxJvKsI/EAGY6JVqn+rCXTSv2OtinHwhH/jmt+ogDbUfquQ/69G651CP8fwqy22uJxq2mWQpdhdRK+Kn5TGLBK52dpP4op/IjMprjUNbd/cT2UH+MJ2/zbN6czHJrGnAgV6rjYNKkHH5wTzdKVFD7AIawafKKIUJcHYN05DI3zA8BobU1uI47F454gl858stKeY4uHAXA9BXmr3SFlDzVriMbryDXdVVdpsT9xG4EJ+BTje0acwyAGhoOitNEMDXhxFaOaabdUg0HRTdDq4tzR7HUYM9wrKzbRx7Po+XWa17HDVc0EO2g3+rqj2nxBZ4v5kzAdgNSeQvXlFmkloGGR4ir/LDjThXIblcwW+Ng9MbRyXl1g5/kzSO5i8Q2eU0bKypwBuJ6poncF51aNLMcL2hKttYNAXPLcQNcgd1q6diLxp+z0a0zNbi5o4/uq11sjcaNe0nYHAnpVcs21Q4+Uyv91Xnq4lZJNE4UMcdP8QPstmaXpgvppfs6B7h8FyDI/guaErW3NkeG1wqDyDsQEdtohpmd5c8nuqFel4Yn6Tb8ot3uS73b1W+bFk544Od2Kh/F0wlr/k0H3FE2c69pgvo69NDsoSOkG+g8u6x1tP9Tf8AWn3SmkLUdQ3jLuifUI6enpeRRlmkcfSpusU4yB4EJuCTcrGFyfK0uUZeWk+CjLZRix3S5LPDyfpPRde1GYwIHkU+EjFmfs4ZzqYg9KKInavRGtwphwUZNERvvdEwnaQAlfUr2g1kXs8984KD7SF3knhSzup6XNxuabjzIqhv8H2e+5/+5W/Ux/YXejz428g1oeKtrLbq5pPTmjxHK+PLFp/tdeOmHJVVnmLbsxd+U6dZFoYm5Z2EdoUnzhUMFq3oslrU9YtPQ9WMyvFeacszRuXPPtV6ZZbrsVzxm9x0HnNGQS9qtTVTPtyUltKKcQFWMWu2X0CjHO7ahaLsLp5mRh2rrGhNK0GJPQLsmeAiP/O0j/1kH/6TKzRHD/4I03ycyyU5uKL5xGZXVx+EmtxkJ4NA7kp6PQkIuLdY/wB16B9VHozejgzaPhW/4w7uq7p2iYhgxvCgSsmj2C7y29B+ixdQn+oPyI5DznnBSAkK6r+Bj/ob/qFIsAwoOVExVv0gHn14OX/hJsae4HdAtIeGmp2d10lpvFFUW+H0Hl3RfEqXJs52Es71Y2YlVFm3lW9jcqbjgTTLGJqYaEs2XYjMdvqpGkL5GGP2J6I7ceSrwUeNymyyFI+HLT7xelmvvBRC5TtBo5Dx1YfS2UYtOqf8XGrehqOa4K1NvqF61pWESMdGcHAjnkvJ7WC1xacjQ8Qruk5Wv4Kt7kA200zRDbN6SlcgFXNb8gd7Q6LSEUWjeq0uWwaoHKN+Rj/8RvW431ScQGdybYdi7tM7mzrfArf+/rf0tJw23dqr0JkvG7H9VxXgWzENL6kazuoF3ddjXBeTne7YVP0MeYhSOQWup91muM0oWwchQXhEmKCXqnGJsgQgvKKShOvVU/0L/wAitobcqrSH0nl3VrM1VmkWkNPLuE6Q5AwhWVnSEIT0aps5j7Ho7SlIrsUw2/FS3IAyCitelgiApDnZ2wzXZIjZEsHLC79EqpCTCT38V5z41s+pPrDB4rzBv7hehF9y5Lx1BrRawxYR0NAft0WYG4yIpxvfB5+83qBcoyuUA5eoc5JFyk16G4rbCsO0MBycsoLnAKvBV3oFlZWDaQPdBVaR0o9O0PZhHExuwX8br0852KEyQfZac5ePrbBbJlygXKLnIZKaoTQt1yELqhDqoFYHpqnQLNuQHn91NzkJ5T5QAGV+1IaSPoPLumZ3UVdpJ3oPLunJDJQSN6bhcqtj8grSAho3qq1oFjgKJGUr5izzlO52CPh6nrJEPRmOQVBmhoFaJQfMWB6S5NQbWXOeL6+U6mdAeoV8XKn8SsrC87KexB+yU552Ow1qkeUym88VGqlavrdxQqr0UVuSWsptcgAqTSu0Y5GA5dD4WNZmHZ+i5kFdR4PHrHP7JOb8WB4PSYXImslonXImsvOU8iKeyZK1rKIctAp6kVs2SoP/AGWF612P5RaO2RD1F627diPcIUj0cv0doVtDrlWaSPoPLunZyq7SLvQeXdUpcDJJxHV4plr+qTjKOwqqtIwcElynGc0q11Udhqk09GaGo3IuulddQdaErXcZoc8xTbIq7zUZki2oM0PByV0kzWjeNrSitcsxBU1I6Xp7PJNJ2YtNRh8/KQC6fSkFXO2VNMlRPspGCdiybXJ6jXsVWBFdCRVQEZKPuANx3rsvAwq8/wCJ7hcu2zkBdh4Ih1SeB7hKyUtaF5F9rOyjNy1rfla1lEnZ8opWiRBQ5TJzQlFkt+qmb15A1vwEca3/AALQPQrWtlt+VWi6nz3WGm67ckpaDejPelZnpsyahWYqu0g70nkm7S5Vltk9J5KqVtDZDByI15WLE40O19yYZIdWq2sSLM0LzTnBY12CxYmT4OaJ65WvMKxYl5PxZsrkxtqcDijMtTgKLFi8jJTTWmVzEtcoo7akAwHqFpYuh8D9GjELvmS1LA0DAbVixGm9maQNjBhw96K+0OdXBYsQ5m9A6RbMtLkx5xoOO/esWJeJt72JyxK1wEktBFcMP1Sskx1geC0sTsovDKNzTnWB4IjrQb8MFtYsn8mE5XagTpzTJKz2g7lixWQLUoQtFpNMlWWyc6uSxYrV+ISl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thespiritscience.net/wp-content/uploads/2011/11/highres_47146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4419752" cy="234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ontraband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Illegal traffic, smuggled goods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buy Black-market items most of it is contraband being brought into the US. </a:t>
            </a:r>
          </a:p>
          <a:p>
            <a:endParaRPr lang="en-US" dirty="0"/>
          </a:p>
        </p:txBody>
      </p:sp>
      <p:pic>
        <p:nvPicPr>
          <p:cNvPr id="19458" name="Picture 2" descr="http://180dfo.com/wp-content/uploads/2012/04/0A.-FILM-_2-KERRY-BAKER-YOU-Smuggled-Goods-2.28.12-DO1-425x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40481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Scholarly, learned, bookish, Pedantic (SMART)</a:t>
            </a:r>
          </a:p>
          <a:p>
            <a:endParaRPr lang="en-US" dirty="0"/>
          </a:p>
        </p:txBody>
      </p:sp>
      <p:pic>
        <p:nvPicPr>
          <p:cNvPr id="20482" name="Picture 2" descr="http://www.arthermitage.org/Salomon-Koninck/An-Old-Sch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7096125" cy="260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</TotalTime>
  <Words>443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Before Bell </vt:lpstr>
      <vt:lpstr>Vocabulary Unit 4</vt:lpstr>
      <vt:lpstr>Affable</vt:lpstr>
      <vt:lpstr>Aggrandize</vt:lpstr>
      <vt:lpstr>Amorphous</vt:lpstr>
      <vt:lpstr>Archetype</vt:lpstr>
      <vt:lpstr>Aura</vt:lpstr>
      <vt:lpstr>Contraband</vt:lpstr>
      <vt:lpstr>Erudite</vt:lpstr>
      <vt:lpstr>Gossamer</vt:lpstr>
      <vt:lpstr>Inscrutable</vt:lpstr>
      <vt:lpstr>Insular</vt:lpstr>
      <vt:lpstr>Irrevocable</vt:lpstr>
      <vt:lpstr>Propensity </vt:lpstr>
      <vt:lpstr>Querulous</vt:lpstr>
      <vt:lpstr>Remonstrate</vt:lpstr>
      <vt:lpstr>Repudiate</vt:lpstr>
      <vt:lpstr>Resilient </vt:lpstr>
      <vt:lpstr>Reverberate</vt:lpstr>
      <vt:lpstr>Scurrilous</vt:lpstr>
      <vt:lpstr>Sedulous</vt:lpstr>
      <vt:lpstr>Sleazy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4</dc:title>
  <dc:creator>ashleyh.nickell</dc:creator>
  <cp:lastModifiedBy>ashleyh.nickell</cp:lastModifiedBy>
  <cp:revision>6</cp:revision>
  <dcterms:created xsi:type="dcterms:W3CDTF">2014-10-24T18:39:24Z</dcterms:created>
  <dcterms:modified xsi:type="dcterms:W3CDTF">2014-10-24T19:24:43Z</dcterms:modified>
</cp:coreProperties>
</file>