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8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0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4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4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94D5-9212-44A9-939D-B860EF2D7781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9021-3126-4B27-8E4B-D3BEF8F52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8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Unit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8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15" y="0"/>
            <a:ext cx="10515600" cy="1325563"/>
          </a:xfrm>
        </p:spPr>
        <p:txBody>
          <a:bodyPr/>
          <a:lstStyle/>
          <a:p>
            <a:r>
              <a:rPr lang="en-US" dirty="0" smtClean="0"/>
              <a:t>Disabuse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604"/>
            <a:ext cx="10515600" cy="4351338"/>
          </a:xfrm>
        </p:spPr>
        <p:txBody>
          <a:bodyPr/>
          <a:lstStyle/>
          <a:p>
            <a:r>
              <a:rPr lang="en-US" dirty="0" smtClean="0"/>
              <a:t>To free from deception or error set right in ideas or thinking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1559618"/>
            <a:ext cx="6152284" cy="50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3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Ennui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Weariness and dissatisfaction from lack of occupation or interest, boredom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14" y="2721118"/>
            <a:ext cx="4016172" cy="32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96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chain or shackle placed on the feet; to chain or shackle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087" y="2899582"/>
            <a:ext cx="5049809" cy="30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4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wicked, offensive, hateful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912" y="2357437"/>
            <a:ext cx="3936888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4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subject to change, constant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736" y="3107473"/>
            <a:ext cx="3583910" cy="28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who rebels or rises against authority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20" y="2826327"/>
            <a:ext cx="8120639" cy="33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4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Megalomania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delusion marked by a feeling of power, wealth, talent etc.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495" y="2390341"/>
            <a:ext cx="2942575" cy="43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0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position requiring little or no work; an easy job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625" y="2633921"/>
            <a:ext cx="4974660" cy="330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7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Surreptitious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Stealthy secret, intended to escape observations, made or accomplished by fraud </a:t>
            </a:r>
            <a:endParaRPr lang="en-US" dirty="0"/>
          </a:p>
        </p:txBody>
      </p:sp>
      <p:pic>
        <p:nvPicPr>
          <p:cNvPr id="1026" name="Picture 2" descr="http://1.bp.blogspot.com/-Yfpzo39ywxk/UVMyZsxhniI/AAAAAAAAAMs/C2pslpoPf6E/s1600/sneaky-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35" y="2835274"/>
            <a:ext cx="4762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62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go beyond a limit or boundary; to sin; violate a law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2" y="2607338"/>
            <a:ext cx="4928494" cy="327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7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Anomalous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Abnormal, irregular, departing from the usual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70" y="2960837"/>
            <a:ext cx="4693660" cy="26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8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change from one nature, substance, or form to another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705" y="2658269"/>
            <a:ext cx="6650181" cy="33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59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Vicarious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Performed, suffered, or otherwise experienced by one person in place </a:t>
            </a:r>
            <a:r>
              <a:rPr lang="en-US" smtClean="0"/>
              <a:t>of another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131" y="2866679"/>
            <a:ext cx="7329738" cy="310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9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damaging or derogatory statement; the act of slandering or defaming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68" y="3432896"/>
            <a:ext cx="1838325" cy="248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62" y="3413846"/>
            <a:ext cx="1819275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306" y="3413846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9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Bizarre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strange, unusual, atypical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78" y="2244608"/>
            <a:ext cx="5175953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8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Brusque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Abrupt, blunt, with no formalities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125" y="2576070"/>
            <a:ext cx="2485592" cy="37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7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Cajole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coax, persuade through flattery or artifice, to deceive with soothing thoughts or false promises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29" y="2927800"/>
            <a:ext cx="4298892" cy="324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3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Castigate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punish severely; to criticize severely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69" y="2684924"/>
            <a:ext cx="3138401" cy="3799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178" y="3003188"/>
            <a:ext cx="4237153" cy="31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plan with ingenuity; to bring about through a plan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145" y="2519795"/>
            <a:ext cx="6809710" cy="32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3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Demagogue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leader who exploits popular prejudices and false claims and promises in order to gain power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63" y="2678776"/>
            <a:ext cx="6466096" cy="363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0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240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Vocab Unit 6</vt:lpstr>
      <vt:lpstr>Anomalous </vt:lpstr>
      <vt:lpstr>aspersion</vt:lpstr>
      <vt:lpstr>Bizarre</vt:lpstr>
      <vt:lpstr>Brusque</vt:lpstr>
      <vt:lpstr>Cajole</vt:lpstr>
      <vt:lpstr>Castigate</vt:lpstr>
      <vt:lpstr>Contrive</vt:lpstr>
      <vt:lpstr>Demagogue </vt:lpstr>
      <vt:lpstr>Disabuse</vt:lpstr>
      <vt:lpstr>Ennui</vt:lpstr>
      <vt:lpstr>Fetter</vt:lpstr>
      <vt:lpstr>Heinous</vt:lpstr>
      <vt:lpstr>Immutable</vt:lpstr>
      <vt:lpstr>Insurgent</vt:lpstr>
      <vt:lpstr>Megalomania</vt:lpstr>
      <vt:lpstr>Sinecure</vt:lpstr>
      <vt:lpstr>Surreptitious</vt:lpstr>
      <vt:lpstr>Transgress </vt:lpstr>
      <vt:lpstr>Transmute</vt:lpstr>
      <vt:lpstr>Vicarious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Nickell, Ashley H.</dc:creator>
  <cp:lastModifiedBy>Nickell, Ashley H.</cp:lastModifiedBy>
  <cp:revision>6</cp:revision>
  <dcterms:created xsi:type="dcterms:W3CDTF">2014-12-07T18:26:53Z</dcterms:created>
  <dcterms:modified xsi:type="dcterms:W3CDTF">2014-12-07T21:32:09Z</dcterms:modified>
</cp:coreProperties>
</file>